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3"/>
  </p:notesMasterIdLst>
  <p:sldIdLst>
    <p:sldId id="256" r:id="rId2"/>
    <p:sldId id="258" r:id="rId3"/>
    <p:sldId id="260" r:id="rId4"/>
    <p:sldId id="261" r:id="rId5"/>
    <p:sldId id="262" r:id="rId6"/>
    <p:sldId id="265" r:id="rId7"/>
    <p:sldId id="266" r:id="rId8"/>
    <p:sldId id="277" r:id="rId9"/>
    <p:sldId id="278" r:id="rId10"/>
    <p:sldId id="269" r:id="rId11"/>
    <p:sldId id="275" r:id="rId12"/>
  </p:sldIdLst>
  <p:sldSz cx="9144000" cy="5143500" type="screen16x9"/>
  <p:notesSz cx="6858000" cy="9144000"/>
  <p:embeddedFontLst>
    <p:embeddedFont>
      <p:font typeface="Gowun Dodum" panose="020B0604020202020204" charset="-127"/>
      <p:regular r:id="rId14"/>
    </p:embeddedFont>
    <p:embeddedFont>
      <p:font typeface="Arial Narrow" panose="020B0606020202030204" pitchFamily="34" charset="0"/>
      <p:regular r:id="rId15"/>
      <p:bold r:id="rId16"/>
      <p:italic r:id="rId17"/>
      <p:boldItalic r:id="rId18"/>
    </p:embeddedFont>
    <p:embeddedFont>
      <p:font typeface="Bahnschrift Light Condensed" panose="020B0502040204020203" pitchFamily="34" charset="0"/>
      <p:regular r:id="rId19"/>
    </p:embeddedFont>
    <p:embeddedFont>
      <p:font typeface="Hind Madurai" panose="02000000000000000000" pitchFamily="2" charset="0"/>
      <p:regular r:id="rId20"/>
      <p:bold r:id="rId21"/>
    </p:embeddedFont>
    <p:embeddedFont>
      <p:font typeface="Raleway"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80087F-2E1B-4A9D-987C-9CD98B3C82EF}">
  <a:tblStyle styleId="{0580087F-2E1B-4A9D-987C-9CD98B3C82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EDA7EA3-9D23-46B4-B418-119952E32EC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30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Prasad" userId="2ad9fc3f20fb068c" providerId="LiveId" clId="{7A66E872-AE97-4A1C-85B2-65EB723BE8F5}"/>
    <pc:docChg chg="modSld">
      <pc:chgData name="Harsh Prasad" userId="2ad9fc3f20fb068c" providerId="LiveId" clId="{7A66E872-AE97-4A1C-85B2-65EB723BE8F5}" dt="2024-03-03T06:29:36.626" v="0" actId="2711"/>
      <pc:docMkLst>
        <pc:docMk/>
      </pc:docMkLst>
      <pc:sldChg chg="modSp mod">
        <pc:chgData name="Harsh Prasad" userId="2ad9fc3f20fb068c" providerId="LiveId" clId="{7A66E872-AE97-4A1C-85B2-65EB723BE8F5}" dt="2024-03-03T06:29:36.626" v="0" actId="2711"/>
        <pc:sldMkLst>
          <pc:docMk/>
          <pc:sldMk cId="0" sldId="261"/>
        </pc:sldMkLst>
        <pc:spChg chg="mod">
          <ac:chgData name="Harsh Prasad" userId="2ad9fc3f20fb068c" providerId="LiveId" clId="{7A66E872-AE97-4A1C-85B2-65EB723BE8F5}" dt="2024-03-03T06:29:36.626" v="0" actId="2711"/>
          <ac:spMkLst>
            <pc:docMk/>
            <pc:sldMk cId="0" sldId="261"/>
            <ac:spMk id="30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9139b855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9139b855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59139b855e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59139b855e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9139b85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59139b85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59139b85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59139b85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9139b855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9139b855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59139b855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59139b855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36DDECF9-2E6B-5BA5-49FF-A883A3FBBE3C}"/>
            </a:ext>
          </a:extLst>
        </p:cNvPr>
        <p:cNvGrpSpPr/>
        <p:nvPr/>
      </p:nvGrpSpPr>
      <p:grpSpPr>
        <a:xfrm>
          <a:off x="0" y="0"/>
          <a:ext cx="0" cy="0"/>
          <a:chOff x="0" y="0"/>
          <a:chExt cx="0" cy="0"/>
        </a:xfrm>
      </p:grpSpPr>
      <p:sp>
        <p:nvSpPr>
          <p:cNvPr id="382" name="Google Shape;382;g259139b855e_0_43:notes">
            <a:extLst>
              <a:ext uri="{FF2B5EF4-FFF2-40B4-BE49-F238E27FC236}">
                <a16:creationId xmlns:a16="http://schemas.microsoft.com/office/drawing/2014/main" id="{64C1AF58-1210-0F3C-01AD-A59A9F18B9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9139b855e_0_43:notes">
            <a:extLst>
              <a:ext uri="{FF2B5EF4-FFF2-40B4-BE49-F238E27FC236}">
                <a16:creationId xmlns:a16="http://schemas.microsoft.com/office/drawing/2014/main" id="{EB5D3446-D5FD-2DEA-FD7D-8D4C37F5CA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254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89FBAEAF-5081-C6EE-D971-9429B0D2E175}"/>
            </a:ext>
          </a:extLst>
        </p:cNvPr>
        <p:cNvGrpSpPr/>
        <p:nvPr/>
      </p:nvGrpSpPr>
      <p:grpSpPr>
        <a:xfrm>
          <a:off x="0" y="0"/>
          <a:ext cx="0" cy="0"/>
          <a:chOff x="0" y="0"/>
          <a:chExt cx="0" cy="0"/>
        </a:xfrm>
      </p:grpSpPr>
      <p:sp>
        <p:nvSpPr>
          <p:cNvPr id="382" name="Google Shape;382;g259139b855e_0_43:notes">
            <a:extLst>
              <a:ext uri="{FF2B5EF4-FFF2-40B4-BE49-F238E27FC236}">
                <a16:creationId xmlns:a16="http://schemas.microsoft.com/office/drawing/2014/main" id="{3398E463-833A-49B7-DC8B-B25B9FD289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9139b855e_0_43:notes">
            <a:extLst>
              <a:ext uri="{FF2B5EF4-FFF2-40B4-BE49-F238E27FC236}">
                <a16:creationId xmlns:a16="http://schemas.microsoft.com/office/drawing/2014/main" id="{C295687A-53FE-161D-1332-E92DF10EF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02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6300" y="923577"/>
            <a:ext cx="4681500" cy="27642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686300" y="3810423"/>
            <a:ext cx="4681800" cy="409500"/>
          </a:xfrm>
          <a:prstGeom prst="rect">
            <a:avLst/>
          </a:prstGeom>
          <a:solidFill>
            <a:srgbClr val="ABD5B8"/>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rot="207690">
            <a:off x="5949170" y="621089"/>
            <a:ext cx="2315424" cy="3211371"/>
          </a:xfrm>
          <a:prstGeom prst="roundRect">
            <a:avLst>
              <a:gd name="adj" fmla="val 16667"/>
            </a:avLst>
          </a:prstGeom>
          <a:noFill/>
          <a:ln w="114300" cap="flat" cmpd="sng">
            <a:solidFill>
              <a:schemeClr val="accent3"/>
            </a:solidFill>
            <a:prstDash val="solid"/>
            <a:round/>
            <a:headEnd type="none" w="sm" len="sm"/>
            <a:tailEnd type="none" w="sm" len="sm"/>
          </a:ln>
          <a:effectLst>
            <a:outerShdw blurRad="71438" dist="47625" dir="3600000" algn="bl" rotWithShape="0">
              <a:srgbClr val="000000">
                <a:alpha val="40000"/>
              </a:srgbClr>
            </a:outerShdw>
          </a:effectLst>
        </p:spPr>
      </p:sp>
      <p:sp>
        <p:nvSpPr>
          <p:cNvPr id="12" name="Google Shape;12;p2"/>
          <p:cNvSpPr>
            <a:spLocks noGrp="1"/>
          </p:cNvSpPr>
          <p:nvPr>
            <p:ph type="pic" idx="3"/>
          </p:nvPr>
        </p:nvSpPr>
        <p:spPr>
          <a:xfrm rot="-1002064">
            <a:off x="6911441" y="2731737"/>
            <a:ext cx="1805981" cy="1815751"/>
          </a:xfrm>
          <a:prstGeom prst="roundRect">
            <a:avLst>
              <a:gd name="adj" fmla="val 16667"/>
            </a:avLst>
          </a:prstGeom>
          <a:noFill/>
          <a:ln w="114300" cap="flat" cmpd="sng">
            <a:solidFill>
              <a:schemeClr val="accent3"/>
            </a:solidFill>
            <a:prstDash val="solid"/>
            <a:round/>
            <a:headEnd type="none" w="sm" len="sm"/>
            <a:tailEnd type="none" w="sm" len="sm"/>
          </a:ln>
          <a:effectLst>
            <a:outerShdw blurRad="71438" dist="47625" dir="3600000" algn="bl" rotWithShape="0">
              <a:srgbClr val="000000">
                <a:alpha val="40000"/>
              </a:srgbClr>
            </a:outerShdw>
          </a:effectLst>
        </p:spPr>
      </p:sp>
      <p:sp>
        <p:nvSpPr>
          <p:cNvPr id="13" name="Google Shape;13;p2"/>
          <p:cNvSpPr/>
          <p:nvPr/>
        </p:nvSpPr>
        <p:spPr>
          <a:xfrm>
            <a:off x="-592700" y="-471775"/>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14" name="Google Shape;14;p2"/>
          <p:cNvSpPr/>
          <p:nvPr/>
        </p:nvSpPr>
        <p:spPr>
          <a:xfrm>
            <a:off x="7174375" y="4073600"/>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15" name="Google Shape;15;p2"/>
          <p:cNvSpPr/>
          <p:nvPr/>
        </p:nvSpPr>
        <p:spPr>
          <a:xfrm rot="-6602406">
            <a:off x="-342302" y="4023144"/>
            <a:ext cx="1302853" cy="201560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6"/>
        <p:cNvGrpSpPr/>
        <p:nvPr/>
      </p:nvGrpSpPr>
      <p:grpSpPr>
        <a:xfrm>
          <a:off x="0" y="0"/>
          <a:ext cx="0" cy="0"/>
          <a:chOff x="0" y="0"/>
          <a:chExt cx="0" cy="0"/>
        </a:xfrm>
      </p:grpSpPr>
      <p:sp>
        <p:nvSpPr>
          <p:cNvPr id="107" name="Google Shape;107;p15"/>
          <p:cNvSpPr txBox="1">
            <a:spLocks noGrp="1"/>
          </p:cNvSpPr>
          <p:nvPr>
            <p:ph type="subTitle" idx="1"/>
          </p:nvPr>
        </p:nvSpPr>
        <p:spPr>
          <a:xfrm>
            <a:off x="4552250" y="2094138"/>
            <a:ext cx="3582000" cy="187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108" name="Google Shape;108;p15"/>
          <p:cNvSpPr txBox="1">
            <a:spLocks noGrp="1"/>
          </p:cNvSpPr>
          <p:nvPr>
            <p:ph type="title"/>
          </p:nvPr>
        </p:nvSpPr>
        <p:spPr>
          <a:xfrm>
            <a:off x="4552262" y="1169863"/>
            <a:ext cx="3582000" cy="1005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 name="Google Shape;109;p15"/>
          <p:cNvSpPr/>
          <p:nvPr/>
        </p:nvSpPr>
        <p:spPr>
          <a:xfrm rot="10800000">
            <a:off x="-277550" y="-106370"/>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110" name="Google Shape;110;p15"/>
          <p:cNvSpPr/>
          <p:nvPr/>
        </p:nvSpPr>
        <p:spPr>
          <a:xfrm rot="10800000" flipH="1">
            <a:off x="3670532" y="4608496"/>
            <a:ext cx="3074600" cy="1037550"/>
          </a:xfrm>
          <a:custGeom>
            <a:avLst/>
            <a:gdLst/>
            <a:ahLst/>
            <a:cxnLst/>
            <a:rect l="l" t="t" r="r" b="b"/>
            <a:pathLst>
              <a:path w="122984" h="41502" extrusionOk="0">
                <a:moveTo>
                  <a:pt x="0" y="13728"/>
                </a:moveTo>
                <a:cubicBezTo>
                  <a:pt x="15353" y="18846"/>
                  <a:pt x="36119" y="15934"/>
                  <a:pt x="46224" y="28575"/>
                </a:cubicBezTo>
                <a:cubicBezTo>
                  <a:pt x="49104" y="32178"/>
                  <a:pt x="45771" y="41003"/>
                  <a:pt x="41181" y="41462"/>
                </a:cubicBezTo>
                <a:cubicBezTo>
                  <a:pt x="38005" y="41779"/>
                  <a:pt x="36177" y="35233"/>
                  <a:pt x="37820" y="32497"/>
                </a:cubicBezTo>
                <a:cubicBezTo>
                  <a:pt x="41823" y="25828"/>
                  <a:pt x="53400" y="29256"/>
                  <a:pt x="61072" y="30536"/>
                </a:cubicBezTo>
                <a:cubicBezTo>
                  <a:pt x="66509" y="31443"/>
                  <a:pt x="72130" y="30659"/>
                  <a:pt x="77600" y="29976"/>
                </a:cubicBezTo>
                <a:cubicBezTo>
                  <a:pt x="95590" y="27729"/>
                  <a:pt x="112936" y="15091"/>
                  <a:pt x="122984" y="0"/>
                </a:cubicBezTo>
              </a:path>
            </a:pathLst>
          </a:custGeom>
          <a:noFill/>
          <a:ln w="19050" cap="flat" cmpd="sng">
            <a:solidFill>
              <a:schemeClr val="dk2"/>
            </a:solidFill>
            <a:prstDash val="dash"/>
            <a:round/>
            <a:headEnd type="none" w="med" len="med"/>
            <a:tailEnd type="none" w="med" len="med"/>
          </a:ln>
        </p:spPr>
      </p:sp>
      <p:sp>
        <p:nvSpPr>
          <p:cNvPr id="111" name="Google Shape;111;p15"/>
          <p:cNvSpPr/>
          <p:nvPr/>
        </p:nvSpPr>
        <p:spPr>
          <a:xfrm rot="4197594">
            <a:off x="7497698" y="-946516"/>
            <a:ext cx="1302853" cy="201560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112" name="Google Shape;112;p15"/>
          <p:cNvSpPr/>
          <p:nvPr/>
        </p:nvSpPr>
        <p:spPr>
          <a:xfrm rot="-5248863" flipH="1">
            <a:off x="-126653" y="4685359"/>
            <a:ext cx="511956" cy="792014"/>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113" name="Google Shape;113;p15"/>
          <p:cNvSpPr/>
          <p:nvPr/>
        </p:nvSpPr>
        <p:spPr>
          <a:xfrm rot="-6999440" flipH="1">
            <a:off x="8728026" y="4381232"/>
            <a:ext cx="711291" cy="1100391"/>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35"/>
        <p:cNvGrpSpPr/>
        <p:nvPr/>
      </p:nvGrpSpPr>
      <p:grpSpPr>
        <a:xfrm>
          <a:off x="0" y="0"/>
          <a:ext cx="0" cy="0"/>
          <a:chOff x="0" y="0"/>
          <a:chExt cx="0" cy="0"/>
        </a:xfrm>
      </p:grpSpPr>
      <p:sp>
        <p:nvSpPr>
          <p:cNvPr id="136" name="Google Shape;13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8"/>
          <p:cNvSpPr txBox="1">
            <a:spLocks noGrp="1"/>
          </p:cNvSpPr>
          <p:nvPr>
            <p:ph type="subTitle" idx="1"/>
          </p:nvPr>
        </p:nvSpPr>
        <p:spPr>
          <a:xfrm>
            <a:off x="1097924" y="2420514"/>
            <a:ext cx="20301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Gowun Dodum"/>
                <a:ea typeface="Gowun Dodum"/>
                <a:cs typeface="Gowun Dodum"/>
                <a:sym typeface="Gowun Dod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8" name="Google Shape;138;p18"/>
          <p:cNvSpPr txBox="1">
            <a:spLocks noGrp="1"/>
          </p:cNvSpPr>
          <p:nvPr>
            <p:ph type="subTitle" idx="2"/>
          </p:nvPr>
        </p:nvSpPr>
        <p:spPr>
          <a:xfrm>
            <a:off x="1095974" y="2650693"/>
            <a:ext cx="2034000" cy="15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18"/>
          <p:cNvSpPr txBox="1">
            <a:spLocks noGrp="1"/>
          </p:cNvSpPr>
          <p:nvPr>
            <p:ph type="subTitle" idx="3"/>
          </p:nvPr>
        </p:nvSpPr>
        <p:spPr>
          <a:xfrm>
            <a:off x="3555000" y="2650693"/>
            <a:ext cx="2034000" cy="15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18"/>
          <p:cNvSpPr txBox="1">
            <a:spLocks noGrp="1"/>
          </p:cNvSpPr>
          <p:nvPr>
            <p:ph type="subTitle" idx="4"/>
          </p:nvPr>
        </p:nvSpPr>
        <p:spPr>
          <a:xfrm>
            <a:off x="6011871" y="2650693"/>
            <a:ext cx="2034000" cy="15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18"/>
          <p:cNvSpPr txBox="1">
            <a:spLocks noGrp="1"/>
          </p:cNvSpPr>
          <p:nvPr>
            <p:ph type="subTitle" idx="5"/>
          </p:nvPr>
        </p:nvSpPr>
        <p:spPr>
          <a:xfrm>
            <a:off x="3556950" y="2420514"/>
            <a:ext cx="20301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Gowun Dodum"/>
                <a:ea typeface="Gowun Dodum"/>
                <a:cs typeface="Gowun Dodum"/>
                <a:sym typeface="Gowun Dod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2" name="Google Shape;142;p18"/>
          <p:cNvSpPr txBox="1">
            <a:spLocks noGrp="1"/>
          </p:cNvSpPr>
          <p:nvPr>
            <p:ph type="subTitle" idx="6"/>
          </p:nvPr>
        </p:nvSpPr>
        <p:spPr>
          <a:xfrm>
            <a:off x="6013821" y="2420514"/>
            <a:ext cx="20301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Gowun Dodum"/>
                <a:ea typeface="Gowun Dodum"/>
                <a:cs typeface="Gowun Dodum"/>
                <a:sym typeface="Gowun Dod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3" name="Google Shape;143;p18"/>
          <p:cNvSpPr/>
          <p:nvPr/>
        </p:nvSpPr>
        <p:spPr>
          <a:xfrm rot="-10275439" flipH="1">
            <a:off x="7188348" y="-1886"/>
            <a:ext cx="2185192" cy="1608131"/>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144" name="Google Shape;144;p18"/>
          <p:cNvSpPr/>
          <p:nvPr/>
        </p:nvSpPr>
        <p:spPr>
          <a:xfrm flipH="1">
            <a:off x="-125150" y="3671275"/>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145" name="Google Shape;145;p18"/>
          <p:cNvSpPr/>
          <p:nvPr/>
        </p:nvSpPr>
        <p:spPr>
          <a:xfrm rot="-6602406">
            <a:off x="-295102" y="-1207956"/>
            <a:ext cx="1302853" cy="201560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146" name="Google Shape;146;p18"/>
          <p:cNvSpPr/>
          <p:nvPr/>
        </p:nvSpPr>
        <p:spPr>
          <a:xfrm rot="3800560" flipH="1">
            <a:off x="8281432" y="4352914"/>
            <a:ext cx="711291" cy="1100391"/>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3"/>
        <p:cNvGrpSpPr/>
        <p:nvPr/>
      </p:nvGrpSpPr>
      <p:grpSpPr>
        <a:xfrm>
          <a:off x="0" y="0"/>
          <a:ext cx="0" cy="0"/>
          <a:chOff x="0" y="0"/>
          <a:chExt cx="0" cy="0"/>
        </a:xfrm>
      </p:grpSpPr>
      <p:sp>
        <p:nvSpPr>
          <p:cNvPr id="194" name="Google Shape;194;p22"/>
          <p:cNvSpPr txBox="1">
            <a:spLocks noGrp="1"/>
          </p:cNvSpPr>
          <p:nvPr>
            <p:ph type="ctrTitle"/>
          </p:nvPr>
        </p:nvSpPr>
        <p:spPr>
          <a:xfrm>
            <a:off x="705850" y="664721"/>
            <a:ext cx="4379400" cy="99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5" name="Google Shape;195;p22"/>
          <p:cNvSpPr txBox="1">
            <a:spLocks noGrp="1"/>
          </p:cNvSpPr>
          <p:nvPr>
            <p:ph type="subTitle" idx="1"/>
          </p:nvPr>
        </p:nvSpPr>
        <p:spPr>
          <a:xfrm>
            <a:off x="705850" y="1601521"/>
            <a:ext cx="4379400" cy="99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6" name="Google Shape;196;p22"/>
          <p:cNvSpPr>
            <a:spLocks noGrp="1"/>
          </p:cNvSpPr>
          <p:nvPr>
            <p:ph type="pic" idx="2"/>
          </p:nvPr>
        </p:nvSpPr>
        <p:spPr>
          <a:xfrm rot="207690">
            <a:off x="5949170" y="621089"/>
            <a:ext cx="2315424" cy="3211371"/>
          </a:xfrm>
          <a:prstGeom prst="roundRect">
            <a:avLst>
              <a:gd name="adj" fmla="val 16667"/>
            </a:avLst>
          </a:prstGeom>
          <a:noFill/>
          <a:ln w="114300" cap="flat" cmpd="sng">
            <a:solidFill>
              <a:schemeClr val="accent3"/>
            </a:solidFill>
            <a:prstDash val="solid"/>
            <a:round/>
            <a:headEnd type="none" w="sm" len="sm"/>
            <a:tailEnd type="none" w="sm" len="sm"/>
          </a:ln>
          <a:effectLst>
            <a:outerShdw blurRad="71438" dist="47625" dir="3600000" algn="bl" rotWithShape="0">
              <a:srgbClr val="000000">
                <a:alpha val="40000"/>
              </a:srgbClr>
            </a:outerShdw>
          </a:effectLst>
        </p:spPr>
      </p:sp>
      <p:sp>
        <p:nvSpPr>
          <p:cNvPr id="197" name="Google Shape;197;p22"/>
          <p:cNvSpPr>
            <a:spLocks noGrp="1"/>
          </p:cNvSpPr>
          <p:nvPr>
            <p:ph type="pic" idx="3"/>
          </p:nvPr>
        </p:nvSpPr>
        <p:spPr>
          <a:xfrm rot="-1002064">
            <a:off x="5158841" y="2731737"/>
            <a:ext cx="1805981" cy="1815751"/>
          </a:xfrm>
          <a:prstGeom prst="roundRect">
            <a:avLst>
              <a:gd name="adj" fmla="val 16667"/>
            </a:avLst>
          </a:prstGeom>
          <a:noFill/>
          <a:ln w="114300" cap="flat" cmpd="sng">
            <a:solidFill>
              <a:schemeClr val="accent3"/>
            </a:solidFill>
            <a:prstDash val="solid"/>
            <a:round/>
            <a:headEnd type="none" w="sm" len="sm"/>
            <a:tailEnd type="none" w="sm" len="sm"/>
          </a:ln>
          <a:effectLst>
            <a:outerShdw blurRad="71438" dist="47625" dir="3600000" algn="bl" rotWithShape="0">
              <a:srgbClr val="000000">
                <a:alpha val="40000"/>
              </a:srgbClr>
            </a:outerShdw>
          </a:effectLst>
        </p:spPr>
      </p:sp>
      <p:sp>
        <p:nvSpPr>
          <p:cNvPr id="198" name="Google Shape;198;p22"/>
          <p:cNvSpPr/>
          <p:nvPr/>
        </p:nvSpPr>
        <p:spPr>
          <a:xfrm rot="5400000">
            <a:off x="7455768" y="4375345"/>
            <a:ext cx="3074600" cy="1037550"/>
          </a:xfrm>
          <a:custGeom>
            <a:avLst/>
            <a:gdLst/>
            <a:ahLst/>
            <a:cxnLst/>
            <a:rect l="l" t="t" r="r" b="b"/>
            <a:pathLst>
              <a:path w="122984" h="41502" extrusionOk="0">
                <a:moveTo>
                  <a:pt x="0" y="13728"/>
                </a:moveTo>
                <a:cubicBezTo>
                  <a:pt x="15353" y="18846"/>
                  <a:pt x="36119" y="15934"/>
                  <a:pt x="46224" y="28575"/>
                </a:cubicBezTo>
                <a:cubicBezTo>
                  <a:pt x="49104" y="32178"/>
                  <a:pt x="45771" y="41003"/>
                  <a:pt x="41181" y="41462"/>
                </a:cubicBezTo>
                <a:cubicBezTo>
                  <a:pt x="38005" y="41779"/>
                  <a:pt x="36177" y="35233"/>
                  <a:pt x="37820" y="32497"/>
                </a:cubicBezTo>
                <a:cubicBezTo>
                  <a:pt x="41823" y="25828"/>
                  <a:pt x="53400" y="29256"/>
                  <a:pt x="61072" y="30536"/>
                </a:cubicBezTo>
                <a:cubicBezTo>
                  <a:pt x="66509" y="31443"/>
                  <a:pt x="72130" y="30659"/>
                  <a:pt x="77600" y="29976"/>
                </a:cubicBezTo>
                <a:cubicBezTo>
                  <a:pt x="95590" y="27729"/>
                  <a:pt x="112936" y="15091"/>
                  <a:pt x="122984" y="0"/>
                </a:cubicBezTo>
              </a:path>
            </a:pathLst>
          </a:custGeom>
          <a:noFill/>
          <a:ln w="19050" cap="flat" cmpd="sng">
            <a:solidFill>
              <a:schemeClr val="dk2"/>
            </a:solidFill>
            <a:prstDash val="dash"/>
            <a:round/>
            <a:headEnd type="none" w="med" len="med"/>
            <a:tailEnd type="none" w="med" len="med"/>
          </a:ln>
        </p:spPr>
      </p:sp>
      <p:sp>
        <p:nvSpPr>
          <p:cNvPr id="199" name="Google Shape;199;p22"/>
          <p:cNvSpPr/>
          <p:nvPr/>
        </p:nvSpPr>
        <p:spPr>
          <a:xfrm rot="283592">
            <a:off x="-1028619" y="-387921"/>
            <a:ext cx="2185151" cy="1608101"/>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200" name="Google Shape;200;p22"/>
          <p:cNvSpPr txBox="1"/>
          <p:nvPr/>
        </p:nvSpPr>
        <p:spPr>
          <a:xfrm>
            <a:off x="705850" y="3616971"/>
            <a:ext cx="4379400" cy="411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2"/>
                </a:solidFill>
                <a:latin typeface="Hind Madurai"/>
                <a:ea typeface="Hind Madurai"/>
                <a:cs typeface="Hind Madurai"/>
                <a:sym typeface="Hind Madurai"/>
              </a:rPr>
              <a:t>CREDITS: This presentation template was created by </a:t>
            </a:r>
            <a:r>
              <a:rPr lang="en" sz="1000" b="1" u="sng">
                <a:solidFill>
                  <a:schemeClr val="dk2"/>
                </a:solidFill>
                <a:latin typeface="Hind Madurai"/>
                <a:ea typeface="Hind Madurai"/>
                <a:cs typeface="Hind Madurai"/>
                <a:sym typeface="Hind Madurai"/>
                <a:hlinkClick r:id="rId2">
                  <a:extLst>
                    <a:ext uri="{A12FA001-AC4F-418D-AE19-62706E023703}">
                      <ahyp:hlinkClr xmlns:ahyp="http://schemas.microsoft.com/office/drawing/2018/hyperlinkcolor" val="tx"/>
                    </a:ext>
                  </a:extLst>
                </a:hlinkClick>
              </a:rPr>
              <a:t>Slidesgo</a:t>
            </a:r>
            <a:r>
              <a:rPr lang="en" sz="1000">
                <a:solidFill>
                  <a:schemeClr val="dk2"/>
                </a:solidFill>
                <a:latin typeface="Hind Madurai"/>
                <a:ea typeface="Hind Madurai"/>
                <a:cs typeface="Hind Madurai"/>
                <a:sym typeface="Hind Madurai"/>
              </a:rPr>
              <a:t>, and includes icons by </a:t>
            </a:r>
            <a:r>
              <a:rPr lang="en" sz="1000" b="1" u="sng">
                <a:solidFill>
                  <a:schemeClr val="dk2"/>
                </a:solidFill>
                <a:latin typeface="Hind Madurai"/>
                <a:ea typeface="Hind Madurai"/>
                <a:cs typeface="Hind Madurai"/>
                <a:sym typeface="Hind Madurai"/>
                <a:hlinkClick r:id="rId3">
                  <a:extLst>
                    <a:ext uri="{A12FA001-AC4F-418D-AE19-62706E023703}">
                      <ahyp:hlinkClr xmlns:ahyp="http://schemas.microsoft.com/office/drawing/2018/hyperlinkcolor" val="tx"/>
                    </a:ext>
                  </a:extLst>
                </a:hlinkClick>
              </a:rPr>
              <a:t>Flaticon</a:t>
            </a:r>
            <a:r>
              <a:rPr lang="en" sz="1000">
                <a:solidFill>
                  <a:schemeClr val="dk2"/>
                </a:solidFill>
                <a:latin typeface="Hind Madurai"/>
                <a:ea typeface="Hind Madurai"/>
                <a:cs typeface="Hind Madurai"/>
                <a:sym typeface="Hind Madurai"/>
              </a:rPr>
              <a:t>, and infographics &amp; images by </a:t>
            </a:r>
            <a:r>
              <a:rPr lang="en" sz="1000" b="1" u="sng">
                <a:solidFill>
                  <a:schemeClr val="dk2"/>
                </a:solidFill>
                <a:latin typeface="Hind Madurai"/>
                <a:ea typeface="Hind Madurai"/>
                <a:cs typeface="Hind Madurai"/>
                <a:sym typeface="Hind Madurai"/>
                <a:hlinkClick r:id="rId4">
                  <a:extLst>
                    <a:ext uri="{A12FA001-AC4F-418D-AE19-62706E023703}">
                      <ahyp:hlinkClr xmlns:ahyp="http://schemas.microsoft.com/office/drawing/2018/hyperlinkcolor" val="tx"/>
                    </a:ext>
                  </a:extLst>
                </a:hlinkClick>
              </a:rPr>
              <a:t>Freepik</a:t>
            </a:r>
            <a:endParaRPr sz="1000" b="1" u="sng">
              <a:solidFill>
                <a:schemeClr val="dk2"/>
              </a:solidFill>
              <a:latin typeface="Hind Madurai"/>
              <a:ea typeface="Hind Madurai"/>
              <a:cs typeface="Hind Madurai"/>
              <a:sym typeface="Hind Madurai"/>
            </a:endParaRPr>
          </a:p>
        </p:txBody>
      </p:sp>
      <p:sp>
        <p:nvSpPr>
          <p:cNvPr id="201" name="Google Shape;201;p22"/>
          <p:cNvSpPr/>
          <p:nvPr/>
        </p:nvSpPr>
        <p:spPr>
          <a:xfrm rot="-4726443">
            <a:off x="17473" y="4063119"/>
            <a:ext cx="1302854" cy="2015611"/>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202" name="Google Shape;202;p22"/>
          <p:cNvSpPr/>
          <p:nvPr/>
        </p:nvSpPr>
        <p:spPr>
          <a:xfrm rot="-4413483" flipH="1">
            <a:off x="6455452" y="-1638068"/>
            <a:ext cx="1302854" cy="305233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3"/>
        <p:cNvGrpSpPr/>
        <p:nvPr/>
      </p:nvGrpSpPr>
      <p:grpSpPr>
        <a:xfrm>
          <a:off x="0" y="0"/>
          <a:ext cx="0" cy="0"/>
          <a:chOff x="0" y="0"/>
          <a:chExt cx="0" cy="0"/>
        </a:xfrm>
      </p:grpSpPr>
      <p:sp>
        <p:nvSpPr>
          <p:cNvPr id="204" name="Google Shape;204;p23"/>
          <p:cNvSpPr/>
          <p:nvPr/>
        </p:nvSpPr>
        <p:spPr>
          <a:xfrm rot="5400000" flipH="1">
            <a:off x="7636446" y="3804437"/>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205" name="Google Shape;205;p23"/>
          <p:cNvSpPr/>
          <p:nvPr/>
        </p:nvSpPr>
        <p:spPr>
          <a:xfrm rot="1800044">
            <a:off x="766669" y="-971712"/>
            <a:ext cx="2185102" cy="1608065"/>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206" name="Google Shape;206;p23"/>
          <p:cNvSpPr/>
          <p:nvPr/>
        </p:nvSpPr>
        <p:spPr>
          <a:xfrm rot="-5630243" flipH="1">
            <a:off x="-233478" y="3469899"/>
            <a:ext cx="1560527" cy="351844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207" name="Google Shape;207;p23"/>
          <p:cNvSpPr/>
          <p:nvPr/>
        </p:nvSpPr>
        <p:spPr>
          <a:xfrm rot="5248854">
            <a:off x="7946588" y="-964102"/>
            <a:ext cx="1302850" cy="2015606"/>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8"/>
        <p:cNvGrpSpPr/>
        <p:nvPr/>
      </p:nvGrpSpPr>
      <p:grpSpPr>
        <a:xfrm>
          <a:off x="0" y="0"/>
          <a:ext cx="0" cy="0"/>
          <a:chOff x="0" y="0"/>
          <a:chExt cx="0" cy="0"/>
        </a:xfrm>
      </p:grpSpPr>
      <p:sp>
        <p:nvSpPr>
          <p:cNvPr id="209" name="Google Shape;209;p24"/>
          <p:cNvSpPr/>
          <p:nvPr/>
        </p:nvSpPr>
        <p:spPr>
          <a:xfrm rot="10800000" flipH="1">
            <a:off x="-918886" y="3873730"/>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210" name="Google Shape;210;p24"/>
          <p:cNvSpPr/>
          <p:nvPr/>
        </p:nvSpPr>
        <p:spPr>
          <a:xfrm rot="4240959">
            <a:off x="7583793" y="832134"/>
            <a:ext cx="3074597" cy="1037549"/>
          </a:xfrm>
          <a:custGeom>
            <a:avLst/>
            <a:gdLst/>
            <a:ahLst/>
            <a:cxnLst/>
            <a:rect l="l" t="t" r="r" b="b"/>
            <a:pathLst>
              <a:path w="122984" h="41502" extrusionOk="0">
                <a:moveTo>
                  <a:pt x="0" y="13728"/>
                </a:moveTo>
                <a:cubicBezTo>
                  <a:pt x="15353" y="18846"/>
                  <a:pt x="36119" y="15934"/>
                  <a:pt x="46224" y="28575"/>
                </a:cubicBezTo>
                <a:cubicBezTo>
                  <a:pt x="49104" y="32178"/>
                  <a:pt x="45771" y="41003"/>
                  <a:pt x="41181" y="41462"/>
                </a:cubicBezTo>
                <a:cubicBezTo>
                  <a:pt x="38005" y="41779"/>
                  <a:pt x="36177" y="35233"/>
                  <a:pt x="37820" y="32497"/>
                </a:cubicBezTo>
                <a:cubicBezTo>
                  <a:pt x="41823" y="25828"/>
                  <a:pt x="53400" y="29256"/>
                  <a:pt x="61072" y="30536"/>
                </a:cubicBezTo>
                <a:cubicBezTo>
                  <a:pt x="66509" y="31443"/>
                  <a:pt x="72130" y="30659"/>
                  <a:pt x="77600" y="29976"/>
                </a:cubicBezTo>
                <a:cubicBezTo>
                  <a:pt x="95590" y="27729"/>
                  <a:pt x="112936" y="15091"/>
                  <a:pt x="122984" y="0"/>
                </a:cubicBezTo>
              </a:path>
            </a:pathLst>
          </a:custGeom>
          <a:noFill/>
          <a:ln w="19050" cap="flat" cmpd="sng">
            <a:solidFill>
              <a:schemeClr val="dk2"/>
            </a:solidFill>
            <a:prstDash val="dash"/>
            <a:round/>
            <a:headEnd type="none" w="med" len="med"/>
            <a:tailEnd type="none" w="med" len="med"/>
          </a:ln>
        </p:spPr>
      </p:sp>
      <p:sp>
        <p:nvSpPr>
          <p:cNvPr id="211" name="Google Shape;211;p24"/>
          <p:cNvSpPr/>
          <p:nvPr/>
        </p:nvSpPr>
        <p:spPr>
          <a:xfrm rot="-716890">
            <a:off x="-764287" y="96580"/>
            <a:ext cx="1302851" cy="3534937"/>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212" name="Google Shape;212;p24"/>
          <p:cNvSpPr/>
          <p:nvPr/>
        </p:nvSpPr>
        <p:spPr>
          <a:xfrm rot="5551137" flipH="1">
            <a:off x="8865108" y="2962564"/>
            <a:ext cx="511956" cy="792014"/>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213" name="Google Shape;213;p24"/>
          <p:cNvSpPr/>
          <p:nvPr/>
        </p:nvSpPr>
        <p:spPr>
          <a:xfrm rot="3800560" flipH="1">
            <a:off x="8476132" y="4452864"/>
            <a:ext cx="711291" cy="1100391"/>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15500" y="2561048"/>
            <a:ext cx="4360200" cy="15915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8" name="Google Shape;18;p3"/>
          <p:cNvSpPr txBox="1">
            <a:spLocks noGrp="1"/>
          </p:cNvSpPr>
          <p:nvPr>
            <p:ph type="title" idx="2" hasCustomPrompt="1"/>
          </p:nvPr>
        </p:nvSpPr>
        <p:spPr>
          <a:xfrm>
            <a:off x="2438400" y="1433452"/>
            <a:ext cx="914400" cy="6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a:spLocks noGrp="1"/>
          </p:cNvSpPr>
          <p:nvPr>
            <p:ph type="pic" idx="3"/>
          </p:nvPr>
        </p:nvSpPr>
        <p:spPr>
          <a:xfrm rot="207690">
            <a:off x="5949170" y="621089"/>
            <a:ext cx="2315424" cy="3211371"/>
          </a:xfrm>
          <a:prstGeom prst="roundRect">
            <a:avLst>
              <a:gd name="adj" fmla="val 16667"/>
            </a:avLst>
          </a:prstGeom>
          <a:noFill/>
          <a:ln w="114300" cap="flat" cmpd="sng">
            <a:solidFill>
              <a:schemeClr val="accent3"/>
            </a:solidFill>
            <a:prstDash val="solid"/>
            <a:round/>
            <a:headEnd type="none" w="sm" len="sm"/>
            <a:tailEnd type="none" w="sm" len="sm"/>
          </a:ln>
          <a:effectLst>
            <a:outerShdw blurRad="71438" dist="47625" dir="3600000" algn="bl" rotWithShape="0">
              <a:srgbClr val="000000">
                <a:alpha val="40000"/>
              </a:srgbClr>
            </a:outerShdw>
          </a:effectLst>
        </p:spPr>
      </p:sp>
      <p:sp>
        <p:nvSpPr>
          <p:cNvPr id="20" name="Google Shape;20;p3"/>
          <p:cNvSpPr>
            <a:spLocks noGrp="1"/>
          </p:cNvSpPr>
          <p:nvPr>
            <p:ph type="pic" idx="4"/>
          </p:nvPr>
        </p:nvSpPr>
        <p:spPr>
          <a:xfrm rot="-1002064">
            <a:off x="5082641" y="2731737"/>
            <a:ext cx="1805981" cy="1815751"/>
          </a:xfrm>
          <a:prstGeom prst="roundRect">
            <a:avLst>
              <a:gd name="adj" fmla="val 16667"/>
            </a:avLst>
          </a:prstGeom>
          <a:noFill/>
          <a:ln w="114300" cap="flat" cmpd="sng">
            <a:solidFill>
              <a:schemeClr val="accent3"/>
            </a:solidFill>
            <a:prstDash val="solid"/>
            <a:round/>
            <a:headEnd type="none" w="sm" len="sm"/>
            <a:tailEnd type="none" w="sm" len="sm"/>
          </a:ln>
          <a:effectLst>
            <a:outerShdw blurRad="71438" dist="47625" dir="3600000" algn="bl" rotWithShape="0">
              <a:srgbClr val="000000">
                <a:alpha val="40000"/>
              </a:srgbClr>
            </a:outerShdw>
          </a:effectLst>
        </p:spPr>
      </p:sp>
      <p:sp>
        <p:nvSpPr>
          <p:cNvPr id="21" name="Google Shape;21;p3"/>
          <p:cNvSpPr/>
          <p:nvPr/>
        </p:nvSpPr>
        <p:spPr>
          <a:xfrm rot="-4601100">
            <a:off x="-1220741" y="376361"/>
            <a:ext cx="3074541" cy="1037530"/>
          </a:xfrm>
          <a:custGeom>
            <a:avLst/>
            <a:gdLst/>
            <a:ahLst/>
            <a:cxnLst/>
            <a:rect l="l" t="t" r="r" b="b"/>
            <a:pathLst>
              <a:path w="122984" h="41502" extrusionOk="0">
                <a:moveTo>
                  <a:pt x="0" y="13728"/>
                </a:moveTo>
                <a:cubicBezTo>
                  <a:pt x="15353" y="18846"/>
                  <a:pt x="36119" y="15934"/>
                  <a:pt x="46224" y="28575"/>
                </a:cubicBezTo>
                <a:cubicBezTo>
                  <a:pt x="49104" y="32178"/>
                  <a:pt x="45771" y="41003"/>
                  <a:pt x="41181" y="41462"/>
                </a:cubicBezTo>
                <a:cubicBezTo>
                  <a:pt x="38005" y="41779"/>
                  <a:pt x="36177" y="35233"/>
                  <a:pt x="37820" y="32497"/>
                </a:cubicBezTo>
                <a:cubicBezTo>
                  <a:pt x="41823" y="25828"/>
                  <a:pt x="53400" y="29256"/>
                  <a:pt x="61072" y="30536"/>
                </a:cubicBezTo>
                <a:cubicBezTo>
                  <a:pt x="66509" y="31443"/>
                  <a:pt x="72130" y="30659"/>
                  <a:pt x="77600" y="29976"/>
                </a:cubicBezTo>
                <a:cubicBezTo>
                  <a:pt x="95590" y="27729"/>
                  <a:pt x="112936" y="15091"/>
                  <a:pt x="122984" y="0"/>
                </a:cubicBezTo>
              </a:path>
            </a:pathLst>
          </a:custGeom>
          <a:noFill/>
          <a:ln w="19050" cap="flat" cmpd="sng">
            <a:solidFill>
              <a:schemeClr val="dk2"/>
            </a:solidFill>
            <a:prstDash val="dash"/>
            <a:round/>
            <a:headEnd type="none" w="med" len="med"/>
            <a:tailEnd type="none" w="med" len="med"/>
          </a:ln>
        </p:spPr>
      </p:sp>
      <p:sp>
        <p:nvSpPr>
          <p:cNvPr id="22" name="Google Shape;22;p3"/>
          <p:cNvSpPr/>
          <p:nvPr/>
        </p:nvSpPr>
        <p:spPr>
          <a:xfrm rot="1902576" flipH="1">
            <a:off x="8072144" y="354949"/>
            <a:ext cx="2185091" cy="1608056"/>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23" name="Google Shape;23;p3"/>
          <p:cNvSpPr/>
          <p:nvPr/>
        </p:nvSpPr>
        <p:spPr>
          <a:xfrm rot="6602406" flipH="1">
            <a:off x="-342302" y="4023144"/>
            <a:ext cx="1302853" cy="201560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txBox="1">
            <a:spLocks noGrp="1"/>
          </p:cNvSpPr>
          <p:nvPr>
            <p:ph type="subTitle" idx="1"/>
          </p:nvPr>
        </p:nvSpPr>
        <p:spPr>
          <a:xfrm>
            <a:off x="1357949" y="2414686"/>
            <a:ext cx="3050700" cy="36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b="1">
                <a:solidFill>
                  <a:schemeClr val="dk1"/>
                </a:solidFill>
                <a:latin typeface="Gowun Dodum"/>
                <a:ea typeface="Gowun Dodum"/>
                <a:cs typeface="Gowun Dodum"/>
                <a:sym typeface="Gowun Dodum"/>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3" name="Google Shape;33;p5"/>
          <p:cNvSpPr txBox="1">
            <a:spLocks noGrp="1"/>
          </p:cNvSpPr>
          <p:nvPr>
            <p:ph type="subTitle" idx="2"/>
          </p:nvPr>
        </p:nvSpPr>
        <p:spPr>
          <a:xfrm>
            <a:off x="4735351" y="2414686"/>
            <a:ext cx="30507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Gowun Dodum"/>
                <a:ea typeface="Gowun Dodum"/>
                <a:cs typeface="Gowun Dodum"/>
                <a:sym typeface="Gowun Dod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 name="Google Shape;34;p5"/>
          <p:cNvSpPr txBox="1">
            <a:spLocks noGrp="1"/>
          </p:cNvSpPr>
          <p:nvPr>
            <p:ph type="subTitle" idx="3"/>
          </p:nvPr>
        </p:nvSpPr>
        <p:spPr>
          <a:xfrm>
            <a:off x="1357949" y="2633579"/>
            <a:ext cx="3050700" cy="15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 name="Google Shape;35;p5"/>
          <p:cNvSpPr txBox="1">
            <a:spLocks noGrp="1"/>
          </p:cNvSpPr>
          <p:nvPr>
            <p:ph type="subTitle" idx="4"/>
          </p:nvPr>
        </p:nvSpPr>
        <p:spPr>
          <a:xfrm>
            <a:off x="4735351" y="2633579"/>
            <a:ext cx="3050700" cy="15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 name="Google Shape;37;p5"/>
          <p:cNvSpPr/>
          <p:nvPr/>
        </p:nvSpPr>
        <p:spPr>
          <a:xfrm>
            <a:off x="7174375" y="4073600"/>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38" name="Google Shape;38;p5"/>
          <p:cNvSpPr/>
          <p:nvPr/>
        </p:nvSpPr>
        <p:spPr>
          <a:xfrm rot="-3330445">
            <a:off x="-1139810" y="2009117"/>
            <a:ext cx="2185151" cy="1608101"/>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39" name="Google Shape;39;p5"/>
          <p:cNvSpPr/>
          <p:nvPr/>
        </p:nvSpPr>
        <p:spPr>
          <a:xfrm rot="-6602406">
            <a:off x="382273" y="4046244"/>
            <a:ext cx="1302853" cy="201560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40" name="Google Shape;40;p5"/>
          <p:cNvSpPr/>
          <p:nvPr/>
        </p:nvSpPr>
        <p:spPr>
          <a:xfrm rot="-899997" flipH="1">
            <a:off x="8721739" y="1307329"/>
            <a:ext cx="1051952" cy="1627437"/>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p:nvPr/>
        </p:nvSpPr>
        <p:spPr>
          <a:xfrm>
            <a:off x="-592700" y="-471775"/>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56" name="Google Shape;56;p8"/>
          <p:cNvSpPr/>
          <p:nvPr/>
        </p:nvSpPr>
        <p:spPr>
          <a:xfrm>
            <a:off x="7174375" y="4073600"/>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57" name="Google Shape;5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8" name="Google Shape;58;p8"/>
          <p:cNvSpPr/>
          <p:nvPr/>
        </p:nvSpPr>
        <p:spPr>
          <a:xfrm rot="-4197594" flipH="1">
            <a:off x="-175177" y="3926783"/>
            <a:ext cx="1302853" cy="201560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59" name="Google Shape;59;p8"/>
          <p:cNvSpPr/>
          <p:nvPr/>
        </p:nvSpPr>
        <p:spPr>
          <a:xfrm rot="7836773">
            <a:off x="8032436" y="-851240"/>
            <a:ext cx="1302849" cy="2015607"/>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p:nvPr/>
        </p:nvSpPr>
        <p:spPr>
          <a:xfrm rot="4601100" flipH="1">
            <a:off x="7287471" y="816561"/>
            <a:ext cx="3074541" cy="1037530"/>
          </a:xfrm>
          <a:custGeom>
            <a:avLst/>
            <a:gdLst/>
            <a:ahLst/>
            <a:cxnLst/>
            <a:rect l="l" t="t" r="r" b="b"/>
            <a:pathLst>
              <a:path w="122984" h="41502" extrusionOk="0">
                <a:moveTo>
                  <a:pt x="0" y="13728"/>
                </a:moveTo>
                <a:cubicBezTo>
                  <a:pt x="15353" y="18846"/>
                  <a:pt x="36119" y="15934"/>
                  <a:pt x="46224" y="28575"/>
                </a:cubicBezTo>
                <a:cubicBezTo>
                  <a:pt x="49104" y="32178"/>
                  <a:pt x="45771" y="41003"/>
                  <a:pt x="41181" y="41462"/>
                </a:cubicBezTo>
                <a:cubicBezTo>
                  <a:pt x="38005" y="41779"/>
                  <a:pt x="36177" y="35233"/>
                  <a:pt x="37820" y="32497"/>
                </a:cubicBezTo>
                <a:cubicBezTo>
                  <a:pt x="41823" y="25828"/>
                  <a:pt x="53400" y="29256"/>
                  <a:pt x="61072" y="30536"/>
                </a:cubicBezTo>
                <a:cubicBezTo>
                  <a:pt x="66509" y="31443"/>
                  <a:pt x="72130" y="30659"/>
                  <a:pt x="77600" y="29976"/>
                </a:cubicBezTo>
                <a:cubicBezTo>
                  <a:pt x="95590" y="27729"/>
                  <a:pt x="112936" y="15091"/>
                  <a:pt x="122984" y="0"/>
                </a:cubicBezTo>
              </a:path>
            </a:pathLst>
          </a:custGeom>
          <a:noFill/>
          <a:ln w="19050" cap="flat" cmpd="sng">
            <a:solidFill>
              <a:schemeClr val="dk2"/>
            </a:solidFill>
            <a:prstDash val="dash"/>
            <a:round/>
            <a:headEnd type="none" w="med" len="med"/>
            <a:tailEnd type="none" w="med" len="med"/>
          </a:ln>
        </p:spPr>
      </p:sp>
      <p:sp>
        <p:nvSpPr>
          <p:cNvPr id="62" name="Google Shape;62;p9"/>
          <p:cNvSpPr/>
          <p:nvPr/>
        </p:nvSpPr>
        <p:spPr>
          <a:xfrm rot="-9900040" flipH="1">
            <a:off x="-798911" y="4216024"/>
            <a:ext cx="2185085" cy="1608052"/>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63" name="Google Shape;63;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 name="Google Shape;64;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 name="Google Shape;65;p9"/>
          <p:cNvSpPr/>
          <p:nvPr/>
        </p:nvSpPr>
        <p:spPr>
          <a:xfrm rot="-6602406">
            <a:off x="-554902" y="-781806"/>
            <a:ext cx="1302853" cy="201560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66" name="Google Shape;66;p9"/>
          <p:cNvSpPr/>
          <p:nvPr/>
        </p:nvSpPr>
        <p:spPr>
          <a:xfrm rot="5551146" flipH="1">
            <a:off x="7067188" y="4146145"/>
            <a:ext cx="1302850" cy="2015606"/>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0" y="0"/>
            <a:ext cx="9144000" cy="5142000"/>
          </a:xfrm>
          <a:prstGeom prst="rect">
            <a:avLst/>
          </a:prstGeom>
          <a:noFill/>
          <a:ln>
            <a:noFill/>
          </a:ln>
        </p:spPr>
      </p:sp>
      <p:sp>
        <p:nvSpPr>
          <p:cNvPr id="69" name="Google Shape;69;p10"/>
          <p:cNvSpPr txBox="1">
            <a:spLocks noGrp="1"/>
          </p:cNvSpPr>
          <p:nvPr>
            <p:ph type="title"/>
          </p:nvPr>
        </p:nvSpPr>
        <p:spPr>
          <a:xfrm>
            <a:off x="5662550" y="570050"/>
            <a:ext cx="2766300" cy="867300"/>
          </a:xfrm>
          <a:prstGeom prst="rect">
            <a:avLst/>
          </a:prstGeom>
          <a:solidFill>
            <a:schemeClr val="lt2"/>
          </a:solidFill>
          <a:ln w="1905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a:spLocks noGrp="1"/>
          </p:cNvSpPr>
          <p:nvPr>
            <p:ph type="pic" idx="2"/>
          </p:nvPr>
        </p:nvSpPr>
        <p:spPr>
          <a:xfrm rot="-207969" flipH="1">
            <a:off x="820948" y="668968"/>
            <a:ext cx="2744020" cy="3805563"/>
          </a:xfrm>
          <a:prstGeom prst="roundRect">
            <a:avLst>
              <a:gd name="adj" fmla="val 16667"/>
            </a:avLst>
          </a:prstGeom>
          <a:noFill/>
          <a:ln w="114300" cap="flat" cmpd="sng">
            <a:solidFill>
              <a:schemeClr val="accent3"/>
            </a:solidFill>
            <a:prstDash val="solid"/>
            <a:round/>
            <a:headEnd type="none" w="sm" len="sm"/>
            <a:tailEnd type="none" w="sm" len="sm"/>
          </a:ln>
          <a:effectLst>
            <a:outerShdw blurRad="71438" dist="47625" dir="3600000" algn="bl" rotWithShape="0">
              <a:srgbClr val="000000">
                <a:alpha val="40000"/>
              </a:srgbClr>
            </a:outerShdw>
          </a:effectLst>
        </p:spPr>
      </p:sp>
      <p:sp>
        <p:nvSpPr>
          <p:cNvPr id="72" name="Google Shape;72;p11"/>
          <p:cNvSpPr>
            <a:spLocks noGrp="1"/>
          </p:cNvSpPr>
          <p:nvPr>
            <p:ph type="pic" idx="3"/>
          </p:nvPr>
        </p:nvSpPr>
        <p:spPr>
          <a:xfrm rot="1002064" flipH="1">
            <a:off x="2483416" y="2728387"/>
            <a:ext cx="1805981" cy="1815751"/>
          </a:xfrm>
          <a:prstGeom prst="roundRect">
            <a:avLst>
              <a:gd name="adj" fmla="val 16667"/>
            </a:avLst>
          </a:prstGeom>
          <a:noFill/>
          <a:ln w="114300" cap="flat" cmpd="sng">
            <a:solidFill>
              <a:schemeClr val="accent3"/>
            </a:solidFill>
            <a:prstDash val="solid"/>
            <a:round/>
            <a:headEnd type="none" w="sm" len="sm"/>
            <a:tailEnd type="none" w="sm" len="sm"/>
          </a:ln>
          <a:effectLst>
            <a:outerShdw blurRad="71438" dist="47625" dir="3600000" algn="bl" rotWithShape="0">
              <a:srgbClr val="000000">
                <a:alpha val="40000"/>
              </a:srgbClr>
            </a:outerShdw>
          </a:effectLst>
        </p:spPr>
      </p:sp>
      <p:sp>
        <p:nvSpPr>
          <p:cNvPr id="73" name="Google Shape;73;p11"/>
          <p:cNvSpPr txBox="1">
            <a:spLocks noGrp="1"/>
          </p:cNvSpPr>
          <p:nvPr>
            <p:ph type="title" hasCustomPrompt="1"/>
          </p:nvPr>
        </p:nvSpPr>
        <p:spPr>
          <a:xfrm>
            <a:off x="5154150" y="1707738"/>
            <a:ext cx="3249300" cy="1097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5154150" y="2795563"/>
            <a:ext cx="3249300" cy="6402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5" name="Google Shape;75;p11"/>
          <p:cNvSpPr/>
          <p:nvPr/>
        </p:nvSpPr>
        <p:spPr>
          <a:xfrm flipH="1">
            <a:off x="7109325" y="-81125"/>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76" name="Google Shape;76;p11"/>
          <p:cNvSpPr/>
          <p:nvPr/>
        </p:nvSpPr>
        <p:spPr>
          <a:xfrm rot="-6602406">
            <a:off x="-774777" y="-781806"/>
            <a:ext cx="1302853" cy="201560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77" name="Google Shape;77;p11"/>
          <p:cNvSpPr/>
          <p:nvPr/>
        </p:nvSpPr>
        <p:spPr>
          <a:xfrm rot="5551146" flipH="1">
            <a:off x="7550475" y="4016245"/>
            <a:ext cx="1302850" cy="2015606"/>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78" name="Google Shape;78;p11"/>
          <p:cNvSpPr/>
          <p:nvPr/>
        </p:nvSpPr>
        <p:spPr>
          <a:xfrm rot="-8720015" flipH="1">
            <a:off x="5448813" y="4226092"/>
            <a:ext cx="1302847" cy="2015607"/>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13"/>
          <p:cNvSpPr txBox="1">
            <a:spLocks noGrp="1"/>
          </p:cNvSpPr>
          <p:nvPr>
            <p:ph type="title" idx="2" hasCustomPrompt="1"/>
          </p:nvPr>
        </p:nvSpPr>
        <p:spPr>
          <a:xfrm>
            <a:off x="1894142" y="139156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3" hasCustomPrompt="1"/>
          </p:nvPr>
        </p:nvSpPr>
        <p:spPr>
          <a:xfrm>
            <a:off x="1894142" y="306796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4" hasCustomPrompt="1"/>
          </p:nvPr>
        </p:nvSpPr>
        <p:spPr>
          <a:xfrm>
            <a:off x="4204650" y="139156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5" hasCustomPrompt="1"/>
          </p:nvPr>
        </p:nvSpPr>
        <p:spPr>
          <a:xfrm>
            <a:off x="4204650" y="306796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6" hasCustomPrompt="1"/>
          </p:nvPr>
        </p:nvSpPr>
        <p:spPr>
          <a:xfrm>
            <a:off x="6515158" y="139156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7" hasCustomPrompt="1"/>
          </p:nvPr>
        </p:nvSpPr>
        <p:spPr>
          <a:xfrm>
            <a:off x="6515158" y="306796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1"/>
          </p:nvPr>
        </p:nvSpPr>
        <p:spPr>
          <a:xfrm>
            <a:off x="1215692" y="2094875"/>
            <a:ext cx="20916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Gowun Dodum"/>
                <a:ea typeface="Gowun Dodum"/>
                <a:cs typeface="Gowun Dodum"/>
                <a:sym typeface="Gowun Dod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9" name="Google Shape;89;p13"/>
          <p:cNvSpPr txBox="1">
            <a:spLocks noGrp="1"/>
          </p:cNvSpPr>
          <p:nvPr>
            <p:ph type="subTitle" idx="8"/>
          </p:nvPr>
        </p:nvSpPr>
        <p:spPr>
          <a:xfrm>
            <a:off x="3526200" y="2094875"/>
            <a:ext cx="20916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Gowun Dodum"/>
                <a:ea typeface="Gowun Dodum"/>
                <a:cs typeface="Gowun Dodum"/>
                <a:sym typeface="Gowun Dod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0" name="Google Shape;90;p13"/>
          <p:cNvSpPr txBox="1">
            <a:spLocks noGrp="1"/>
          </p:cNvSpPr>
          <p:nvPr>
            <p:ph type="subTitle" idx="9"/>
          </p:nvPr>
        </p:nvSpPr>
        <p:spPr>
          <a:xfrm>
            <a:off x="5836708" y="2094875"/>
            <a:ext cx="20916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Gowun Dodum"/>
                <a:ea typeface="Gowun Dodum"/>
                <a:cs typeface="Gowun Dodum"/>
                <a:sym typeface="Gowun Dod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1" name="Google Shape;91;p13"/>
          <p:cNvSpPr txBox="1">
            <a:spLocks noGrp="1"/>
          </p:cNvSpPr>
          <p:nvPr>
            <p:ph type="subTitle" idx="13"/>
          </p:nvPr>
        </p:nvSpPr>
        <p:spPr>
          <a:xfrm>
            <a:off x="1215692" y="3777124"/>
            <a:ext cx="20916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Gowun Dodum"/>
                <a:ea typeface="Gowun Dodum"/>
                <a:cs typeface="Gowun Dodum"/>
                <a:sym typeface="Gowun Dod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2" name="Google Shape;92;p13"/>
          <p:cNvSpPr txBox="1">
            <a:spLocks noGrp="1"/>
          </p:cNvSpPr>
          <p:nvPr>
            <p:ph type="subTitle" idx="14"/>
          </p:nvPr>
        </p:nvSpPr>
        <p:spPr>
          <a:xfrm>
            <a:off x="3526200" y="3777124"/>
            <a:ext cx="20916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Gowun Dodum"/>
                <a:ea typeface="Gowun Dodum"/>
                <a:cs typeface="Gowun Dodum"/>
                <a:sym typeface="Gowun Dod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3" name="Google Shape;93;p13"/>
          <p:cNvSpPr txBox="1">
            <a:spLocks noGrp="1"/>
          </p:cNvSpPr>
          <p:nvPr>
            <p:ph type="subTitle" idx="15"/>
          </p:nvPr>
        </p:nvSpPr>
        <p:spPr>
          <a:xfrm>
            <a:off x="5836708" y="3777124"/>
            <a:ext cx="20916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Gowun Dodum"/>
                <a:ea typeface="Gowun Dodum"/>
                <a:cs typeface="Gowun Dodum"/>
                <a:sym typeface="Gowun Dod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4" name="Google Shape;94;p13"/>
          <p:cNvSpPr/>
          <p:nvPr/>
        </p:nvSpPr>
        <p:spPr>
          <a:xfrm rot="10275439">
            <a:off x="-320429" y="-1886"/>
            <a:ext cx="2185192" cy="1608131"/>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95" name="Google Shape;95;p13"/>
          <p:cNvSpPr/>
          <p:nvPr/>
        </p:nvSpPr>
        <p:spPr>
          <a:xfrm rot="10034289">
            <a:off x="7851704" y="3510966"/>
            <a:ext cx="2185158" cy="1608106"/>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sp>
        <p:nvSpPr>
          <p:cNvPr id="96" name="Google Shape;96;p13"/>
          <p:cNvSpPr/>
          <p:nvPr/>
        </p:nvSpPr>
        <p:spPr>
          <a:xfrm rot="-5630243" flipH="1">
            <a:off x="-233478" y="3469899"/>
            <a:ext cx="1560527" cy="351844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97" name="Google Shape;97;p13"/>
          <p:cNvSpPr/>
          <p:nvPr/>
        </p:nvSpPr>
        <p:spPr>
          <a:xfrm rot="5248854">
            <a:off x="7946588" y="-964102"/>
            <a:ext cx="1302850" cy="2015606"/>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Gowun Dodum"/>
              <a:buNone/>
              <a:defRPr sz="3000" b="1">
                <a:solidFill>
                  <a:schemeClr val="lt1"/>
                </a:solidFill>
                <a:latin typeface="Gowun Dodum"/>
                <a:ea typeface="Gowun Dodum"/>
                <a:cs typeface="Gowun Dodum"/>
                <a:sym typeface="Gowun Dodum"/>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Hind Madurai"/>
              <a:buChar char="●"/>
              <a:defRPr sz="1200">
                <a:solidFill>
                  <a:schemeClr val="dk2"/>
                </a:solidFill>
                <a:latin typeface="Hind Madurai"/>
                <a:ea typeface="Hind Madurai"/>
                <a:cs typeface="Hind Madurai"/>
                <a:sym typeface="Hind Madurai"/>
              </a:defRPr>
            </a:lvl1pPr>
            <a:lvl2pPr marL="914400" lvl="1" indent="-304800">
              <a:lnSpc>
                <a:spcPct val="100000"/>
              </a:lnSpc>
              <a:spcBef>
                <a:spcPts val="0"/>
              </a:spcBef>
              <a:spcAft>
                <a:spcPts val="0"/>
              </a:spcAft>
              <a:buClr>
                <a:schemeClr val="dk2"/>
              </a:buClr>
              <a:buSzPts val="1200"/>
              <a:buFont typeface="Hind Madurai"/>
              <a:buChar char="○"/>
              <a:defRPr sz="1200">
                <a:solidFill>
                  <a:schemeClr val="dk2"/>
                </a:solidFill>
                <a:latin typeface="Hind Madurai"/>
                <a:ea typeface="Hind Madurai"/>
                <a:cs typeface="Hind Madurai"/>
                <a:sym typeface="Hind Madurai"/>
              </a:defRPr>
            </a:lvl2pPr>
            <a:lvl3pPr marL="1371600" lvl="2" indent="-304800">
              <a:lnSpc>
                <a:spcPct val="100000"/>
              </a:lnSpc>
              <a:spcBef>
                <a:spcPts val="0"/>
              </a:spcBef>
              <a:spcAft>
                <a:spcPts val="0"/>
              </a:spcAft>
              <a:buClr>
                <a:schemeClr val="dk2"/>
              </a:buClr>
              <a:buSzPts val="1200"/>
              <a:buFont typeface="Hind Madurai"/>
              <a:buChar char="■"/>
              <a:defRPr sz="1200">
                <a:solidFill>
                  <a:schemeClr val="dk2"/>
                </a:solidFill>
                <a:latin typeface="Hind Madurai"/>
                <a:ea typeface="Hind Madurai"/>
                <a:cs typeface="Hind Madurai"/>
                <a:sym typeface="Hind Madurai"/>
              </a:defRPr>
            </a:lvl3pPr>
            <a:lvl4pPr marL="1828800" lvl="3" indent="-304800">
              <a:lnSpc>
                <a:spcPct val="100000"/>
              </a:lnSpc>
              <a:spcBef>
                <a:spcPts val="0"/>
              </a:spcBef>
              <a:spcAft>
                <a:spcPts val="0"/>
              </a:spcAft>
              <a:buClr>
                <a:schemeClr val="dk2"/>
              </a:buClr>
              <a:buSzPts val="1200"/>
              <a:buFont typeface="Hind Madurai"/>
              <a:buChar char="●"/>
              <a:defRPr sz="1200">
                <a:solidFill>
                  <a:schemeClr val="dk2"/>
                </a:solidFill>
                <a:latin typeface="Hind Madurai"/>
                <a:ea typeface="Hind Madurai"/>
                <a:cs typeface="Hind Madurai"/>
                <a:sym typeface="Hind Madurai"/>
              </a:defRPr>
            </a:lvl4pPr>
            <a:lvl5pPr marL="2286000" lvl="4" indent="-304800">
              <a:lnSpc>
                <a:spcPct val="100000"/>
              </a:lnSpc>
              <a:spcBef>
                <a:spcPts val="0"/>
              </a:spcBef>
              <a:spcAft>
                <a:spcPts val="0"/>
              </a:spcAft>
              <a:buClr>
                <a:schemeClr val="dk2"/>
              </a:buClr>
              <a:buSzPts val="1200"/>
              <a:buFont typeface="Hind Madurai"/>
              <a:buChar char="○"/>
              <a:defRPr sz="1200">
                <a:solidFill>
                  <a:schemeClr val="dk2"/>
                </a:solidFill>
                <a:latin typeface="Hind Madurai"/>
                <a:ea typeface="Hind Madurai"/>
                <a:cs typeface="Hind Madurai"/>
                <a:sym typeface="Hind Madurai"/>
              </a:defRPr>
            </a:lvl5pPr>
            <a:lvl6pPr marL="2743200" lvl="5" indent="-304800">
              <a:lnSpc>
                <a:spcPct val="100000"/>
              </a:lnSpc>
              <a:spcBef>
                <a:spcPts val="0"/>
              </a:spcBef>
              <a:spcAft>
                <a:spcPts val="0"/>
              </a:spcAft>
              <a:buClr>
                <a:schemeClr val="dk2"/>
              </a:buClr>
              <a:buSzPts val="1200"/>
              <a:buFont typeface="Hind Madurai"/>
              <a:buChar char="■"/>
              <a:defRPr sz="1200">
                <a:solidFill>
                  <a:schemeClr val="dk2"/>
                </a:solidFill>
                <a:latin typeface="Hind Madurai"/>
                <a:ea typeface="Hind Madurai"/>
                <a:cs typeface="Hind Madurai"/>
                <a:sym typeface="Hind Madurai"/>
              </a:defRPr>
            </a:lvl6pPr>
            <a:lvl7pPr marL="3200400" lvl="6" indent="-304800">
              <a:lnSpc>
                <a:spcPct val="100000"/>
              </a:lnSpc>
              <a:spcBef>
                <a:spcPts val="0"/>
              </a:spcBef>
              <a:spcAft>
                <a:spcPts val="0"/>
              </a:spcAft>
              <a:buClr>
                <a:schemeClr val="dk2"/>
              </a:buClr>
              <a:buSzPts val="1200"/>
              <a:buFont typeface="Hind Madurai"/>
              <a:buChar char="●"/>
              <a:defRPr sz="1200">
                <a:solidFill>
                  <a:schemeClr val="dk2"/>
                </a:solidFill>
                <a:latin typeface="Hind Madurai"/>
                <a:ea typeface="Hind Madurai"/>
                <a:cs typeface="Hind Madurai"/>
                <a:sym typeface="Hind Madurai"/>
              </a:defRPr>
            </a:lvl7pPr>
            <a:lvl8pPr marL="3657600" lvl="7" indent="-304800">
              <a:lnSpc>
                <a:spcPct val="100000"/>
              </a:lnSpc>
              <a:spcBef>
                <a:spcPts val="0"/>
              </a:spcBef>
              <a:spcAft>
                <a:spcPts val="0"/>
              </a:spcAft>
              <a:buClr>
                <a:schemeClr val="dk2"/>
              </a:buClr>
              <a:buSzPts val="1200"/>
              <a:buFont typeface="Hind Madurai"/>
              <a:buChar char="○"/>
              <a:defRPr sz="1200">
                <a:solidFill>
                  <a:schemeClr val="dk2"/>
                </a:solidFill>
                <a:latin typeface="Hind Madurai"/>
                <a:ea typeface="Hind Madurai"/>
                <a:cs typeface="Hind Madurai"/>
                <a:sym typeface="Hind Madurai"/>
              </a:defRPr>
            </a:lvl8pPr>
            <a:lvl9pPr marL="4114800" lvl="8" indent="-304800">
              <a:lnSpc>
                <a:spcPct val="100000"/>
              </a:lnSpc>
              <a:spcBef>
                <a:spcPts val="0"/>
              </a:spcBef>
              <a:spcAft>
                <a:spcPts val="0"/>
              </a:spcAft>
              <a:buClr>
                <a:schemeClr val="dk2"/>
              </a:buClr>
              <a:buSzPts val="1200"/>
              <a:buFont typeface="Hind Madurai"/>
              <a:buChar char="■"/>
              <a:defRPr sz="1200">
                <a:solidFill>
                  <a:schemeClr val="dk2"/>
                </a:solidFill>
                <a:latin typeface="Hind Madurai"/>
                <a:ea typeface="Hind Madurai"/>
                <a:cs typeface="Hind Madurai"/>
                <a:sym typeface="Hind Madura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1" r:id="rId10"/>
    <p:sldLayoutId id="2147483664" r:id="rId11"/>
    <p:sldLayoutId id="2147483668" r:id="rId12"/>
    <p:sldLayoutId id="2147483669"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jp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hyperlink" Target="http://www.swagsesafar.co/" TargetMode="External"/><Relationship Id="rId9" Type="http://schemas.openxmlformats.org/officeDocument/2006/relationships/image" Target="../media/image2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24" name="Google Shape;224;p28"/>
          <p:cNvGrpSpPr/>
          <p:nvPr/>
        </p:nvGrpSpPr>
        <p:grpSpPr>
          <a:xfrm>
            <a:off x="4798501" y="-1043579"/>
            <a:ext cx="5100326" cy="6802552"/>
            <a:chOff x="4798501" y="-1043579"/>
            <a:chExt cx="5100326" cy="6802552"/>
          </a:xfrm>
        </p:grpSpPr>
        <p:sp>
          <p:nvSpPr>
            <p:cNvPr id="225" name="Google Shape;225;p28"/>
            <p:cNvSpPr/>
            <p:nvPr/>
          </p:nvSpPr>
          <p:spPr>
            <a:xfrm rot="-6602400">
              <a:off x="5928811" y="-1153567"/>
              <a:ext cx="2839707" cy="439322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226" name="Google Shape;226;p28"/>
            <p:cNvSpPr/>
            <p:nvPr/>
          </p:nvSpPr>
          <p:spPr>
            <a:xfrm rot="715661">
              <a:off x="7008715" y="2250033"/>
              <a:ext cx="2147826" cy="3322858"/>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grpSp>
      <p:pic>
        <p:nvPicPr>
          <p:cNvPr id="21" name="Picture Placeholder 20">
            <a:extLst>
              <a:ext uri="{FF2B5EF4-FFF2-40B4-BE49-F238E27FC236}">
                <a16:creationId xmlns:a16="http://schemas.microsoft.com/office/drawing/2014/main" id="{51DE9D9F-DA31-FEB8-E48C-6F6FE3DAB46C}"/>
              </a:ext>
            </a:extLst>
          </p:cNvPr>
          <p:cNvPicPr>
            <a:picLocks noGrp="1" noChangeAspect="1"/>
          </p:cNvPicPr>
          <p:nvPr>
            <p:ph type="pic" idx="2"/>
          </p:nvPr>
        </p:nvPicPr>
        <p:blipFill>
          <a:blip r:embed="rId3"/>
          <a:srcRect l="13964" r="13964"/>
          <a:stretch>
            <a:fillRect/>
          </a:stretch>
        </p:blipFill>
        <p:spPr/>
      </p:pic>
      <p:sp>
        <p:nvSpPr>
          <p:cNvPr id="227" name="Google Shape;227;p28"/>
          <p:cNvSpPr txBox="1">
            <a:spLocks noGrp="1"/>
          </p:cNvSpPr>
          <p:nvPr>
            <p:ph type="ctrTitle"/>
          </p:nvPr>
        </p:nvSpPr>
        <p:spPr>
          <a:xfrm>
            <a:off x="686299" y="1025245"/>
            <a:ext cx="5100335" cy="305337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8000" dirty="0">
                <a:solidFill>
                  <a:schemeClr val="dk1"/>
                </a:solidFill>
              </a:rPr>
              <a:t>Cultural Canvas </a:t>
            </a:r>
            <a:r>
              <a:rPr lang="en" sz="7900" dirty="0">
                <a:solidFill>
                  <a:schemeClr val="dk2"/>
                </a:solidFill>
              </a:rPr>
              <a:t> </a:t>
            </a:r>
            <a:r>
              <a:rPr lang="en" sz="3200" dirty="0"/>
              <a:t> </a:t>
            </a:r>
            <a:br>
              <a:rPr lang="en" sz="3200" dirty="0"/>
            </a:br>
            <a:br>
              <a:rPr lang="en" sz="3200" dirty="0"/>
            </a:br>
            <a:r>
              <a:rPr lang="en" sz="2200" dirty="0"/>
              <a:t>Explore the hidden gems of West Bengal</a:t>
            </a:r>
            <a:endParaRPr sz="2200" dirty="0"/>
          </a:p>
        </p:txBody>
      </p:sp>
      <p:sp>
        <p:nvSpPr>
          <p:cNvPr id="229" name="Google Shape;229;p28"/>
          <p:cNvSpPr/>
          <p:nvPr/>
        </p:nvSpPr>
        <p:spPr>
          <a:xfrm>
            <a:off x="5379788" y="-864150"/>
            <a:ext cx="21050" cy="14525"/>
          </a:xfrm>
          <a:custGeom>
            <a:avLst/>
            <a:gdLst/>
            <a:ahLst/>
            <a:cxnLst/>
            <a:rect l="l" t="t" r="r" b="b"/>
            <a:pathLst>
              <a:path w="842" h="581" extrusionOk="0">
                <a:moveTo>
                  <a:pt x="541" y="0"/>
                </a:moveTo>
                <a:lnTo>
                  <a:pt x="261" y="20"/>
                </a:lnTo>
                <a:lnTo>
                  <a:pt x="161" y="60"/>
                </a:lnTo>
                <a:lnTo>
                  <a:pt x="81" y="120"/>
                </a:lnTo>
                <a:lnTo>
                  <a:pt x="21" y="220"/>
                </a:lnTo>
                <a:lnTo>
                  <a:pt x="1" y="320"/>
                </a:lnTo>
                <a:lnTo>
                  <a:pt x="41" y="420"/>
                </a:lnTo>
                <a:lnTo>
                  <a:pt x="101" y="501"/>
                </a:lnTo>
                <a:lnTo>
                  <a:pt x="181" y="561"/>
                </a:lnTo>
                <a:lnTo>
                  <a:pt x="281" y="581"/>
                </a:lnTo>
                <a:lnTo>
                  <a:pt x="321" y="581"/>
                </a:lnTo>
                <a:lnTo>
                  <a:pt x="601" y="561"/>
                </a:lnTo>
                <a:lnTo>
                  <a:pt x="701" y="521"/>
                </a:lnTo>
                <a:lnTo>
                  <a:pt x="781" y="460"/>
                </a:lnTo>
                <a:lnTo>
                  <a:pt x="841" y="360"/>
                </a:lnTo>
                <a:lnTo>
                  <a:pt x="841" y="260"/>
                </a:lnTo>
                <a:lnTo>
                  <a:pt x="821" y="140"/>
                </a:lnTo>
                <a:lnTo>
                  <a:pt x="761" y="60"/>
                </a:lnTo>
                <a:lnTo>
                  <a:pt x="6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28"/>
          <p:cNvPicPr preferRelativeResize="0"/>
          <p:nvPr/>
        </p:nvPicPr>
        <p:blipFill rotWithShape="1">
          <a:blip r:embed="rId4">
            <a:alphaModFix/>
          </a:blip>
          <a:srcRect/>
          <a:stretch/>
        </p:blipFill>
        <p:spPr>
          <a:xfrm>
            <a:off x="6749525" y="330252"/>
            <a:ext cx="806543" cy="409500"/>
          </a:xfrm>
          <a:prstGeom prst="rect">
            <a:avLst/>
          </a:prstGeom>
          <a:noFill/>
          <a:ln>
            <a:noFill/>
          </a:ln>
        </p:spPr>
      </p:pic>
      <p:pic>
        <p:nvPicPr>
          <p:cNvPr id="233" name="Google Shape;233;p28"/>
          <p:cNvPicPr preferRelativeResize="0"/>
          <p:nvPr/>
        </p:nvPicPr>
        <p:blipFill rotWithShape="1">
          <a:blip r:embed="rId4">
            <a:alphaModFix/>
          </a:blip>
          <a:srcRect/>
          <a:stretch/>
        </p:blipFill>
        <p:spPr>
          <a:xfrm rot="-1639426">
            <a:off x="7107725" y="2497427"/>
            <a:ext cx="806543" cy="409500"/>
          </a:xfrm>
          <a:prstGeom prst="rect">
            <a:avLst/>
          </a:prstGeom>
          <a:noFill/>
          <a:ln>
            <a:noFill/>
          </a:ln>
        </p:spPr>
      </p:pic>
      <p:pic>
        <p:nvPicPr>
          <p:cNvPr id="17" name="Picture Placeholder 16">
            <a:extLst>
              <a:ext uri="{FF2B5EF4-FFF2-40B4-BE49-F238E27FC236}">
                <a16:creationId xmlns:a16="http://schemas.microsoft.com/office/drawing/2014/main" id="{B19BB1DF-B009-5ED8-BFC1-ED622EEA7191}"/>
              </a:ext>
            </a:extLst>
          </p:cNvPr>
          <p:cNvPicPr>
            <a:picLocks noGrp="1" noChangeAspect="1"/>
          </p:cNvPicPr>
          <p:nvPr>
            <p:ph type="pic" idx="3"/>
          </p:nvPr>
        </p:nvPicPr>
        <p:blipFill>
          <a:blip r:embed="rId5"/>
          <a:srcRect l="18755" r="18755"/>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8" name="Google Shape;428;p41"/>
          <p:cNvSpPr/>
          <p:nvPr/>
        </p:nvSpPr>
        <p:spPr>
          <a:xfrm>
            <a:off x="3595212" y="2334039"/>
            <a:ext cx="477000" cy="477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3595212" y="809176"/>
            <a:ext cx="477000" cy="4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Gowun Dodum"/>
              <a:ea typeface="Gowun Dodum"/>
              <a:cs typeface="Gowun Dodum"/>
              <a:sym typeface="Gowun Dodum"/>
            </a:endParaRPr>
          </a:p>
        </p:txBody>
      </p:sp>
      <p:sp>
        <p:nvSpPr>
          <p:cNvPr id="469" name="Google Shape;469;p41"/>
          <p:cNvSpPr/>
          <p:nvPr/>
        </p:nvSpPr>
        <p:spPr>
          <a:xfrm>
            <a:off x="3595237" y="2334051"/>
            <a:ext cx="477000" cy="4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Gowun Dodum"/>
                <a:ea typeface="Gowun Dodum"/>
                <a:cs typeface="Gowun Dodum"/>
                <a:sym typeface="Gowun Dodum"/>
              </a:rPr>
              <a:t>2</a:t>
            </a:r>
            <a:endParaRPr sz="1800" b="1">
              <a:solidFill>
                <a:schemeClr val="lt1"/>
              </a:solidFill>
              <a:latin typeface="Gowun Dodum"/>
              <a:ea typeface="Gowun Dodum"/>
              <a:cs typeface="Gowun Dodum"/>
              <a:sym typeface="Gowun Dodum"/>
            </a:endParaRPr>
          </a:p>
        </p:txBody>
      </p:sp>
      <p:sp>
        <p:nvSpPr>
          <p:cNvPr id="476" name="Google Shape;476;p41"/>
          <p:cNvSpPr/>
          <p:nvPr/>
        </p:nvSpPr>
        <p:spPr>
          <a:xfrm>
            <a:off x="1010858" y="825465"/>
            <a:ext cx="1985251" cy="20"/>
          </a:xfrm>
          <a:custGeom>
            <a:avLst/>
            <a:gdLst/>
            <a:ahLst/>
            <a:cxnLst/>
            <a:rect l="l" t="t" r="r" b="b"/>
            <a:pathLst>
              <a:path w="101340" h="1" fill="none" extrusionOk="0">
                <a:moveTo>
                  <a:pt x="0" y="1"/>
                </a:moveTo>
                <a:lnTo>
                  <a:pt x="101339" y="1"/>
                </a:lnTo>
              </a:path>
            </a:pathLst>
          </a:custGeom>
          <a:noFill/>
          <a:ln w="3250" cap="flat" cmpd="sng">
            <a:solidFill>
              <a:srgbClr val="EDEDED"/>
            </a:solidFill>
            <a:prstDash val="solid"/>
            <a:miter lim="434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C9FAE06C-C8D3-E8E7-4D02-79CFE50A300A}"/>
              </a:ext>
            </a:extLst>
          </p:cNvPr>
          <p:cNvSpPr txBox="1"/>
          <p:nvPr/>
        </p:nvSpPr>
        <p:spPr>
          <a:xfrm>
            <a:off x="5384800" y="1393371"/>
            <a:ext cx="3468914" cy="2431435"/>
          </a:xfrm>
          <a:prstGeom prst="rect">
            <a:avLst/>
          </a:prstGeom>
          <a:noFill/>
        </p:spPr>
        <p:txBody>
          <a:bodyPr wrap="square" rtlCol="0">
            <a:spAutoFit/>
          </a:bodyPr>
          <a:lstStyle/>
          <a:p>
            <a:pPr algn="just"/>
            <a:r>
              <a:rPr lang="en-IN" sz="4400" dirty="0">
                <a:solidFill>
                  <a:schemeClr val="tx1">
                    <a:lumMod val="75000"/>
                  </a:schemeClr>
                </a:solidFill>
                <a:latin typeface="Arial Narrow" panose="020B0606020202030204" pitchFamily="34" charset="0"/>
              </a:rPr>
              <a:t>Query Bot :</a:t>
            </a:r>
          </a:p>
          <a:p>
            <a:r>
              <a:rPr lang="en-IN" sz="3600" dirty="0">
                <a:solidFill>
                  <a:schemeClr val="tx1">
                    <a:lumMod val="60000"/>
                    <a:lumOff val="40000"/>
                  </a:schemeClr>
                </a:solidFill>
                <a:latin typeface="Bahnschrift Light Condensed" panose="020B0502040204020203" pitchFamily="34" charset="0"/>
              </a:rPr>
              <a:t>Quick solution to every travel problems.</a:t>
            </a:r>
          </a:p>
        </p:txBody>
      </p:sp>
      <p:pic>
        <p:nvPicPr>
          <p:cNvPr id="12" name="Picture 11">
            <a:extLst>
              <a:ext uri="{FF2B5EF4-FFF2-40B4-BE49-F238E27FC236}">
                <a16:creationId xmlns:a16="http://schemas.microsoft.com/office/drawing/2014/main" id="{E42A7F25-C07C-5CEF-E5EF-2C6A421D69BB}"/>
              </a:ext>
            </a:extLst>
          </p:cNvPr>
          <p:cNvPicPr>
            <a:picLocks noChangeAspect="1"/>
          </p:cNvPicPr>
          <p:nvPr/>
        </p:nvPicPr>
        <p:blipFill>
          <a:blip r:embed="rId3"/>
          <a:stretch>
            <a:fillRect/>
          </a:stretch>
        </p:blipFill>
        <p:spPr>
          <a:xfrm>
            <a:off x="-545329" y="680426"/>
            <a:ext cx="6857465" cy="38573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7"/>
          <p:cNvSpPr/>
          <p:nvPr/>
        </p:nvSpPr>
        <p:spPr>
          <a:xfrm rot="505468">
            <a:off x="5927250" y="1085259"/>
            <a:ext cx="2839717" cy="3666435"/>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pic>
        <p:nvPicPr>
          <p:cNvPr id="9" name="Picture Placeholder 8">
            <a:extLst>
              <a:ext uri="{FF2B5EF4-FFF2-40B4-BE49-F238E27FC236}">
                <a16:creationId xmlns:a16="http://schemas.microsoft.com/office/drawing/2014/main" id="{1F0F9246-0CDA-C3E9-A8A6-F33348B6AE1A}"/>
              </a:ext>
            </a:extLst>
          </p:cNvPr>
          <p:cNvPicPr>
            <a:picLocks noGrp="1" noChangeAspect="1"/>
          </p:cNvPicPr>
          <p:nvPr>
            <p:ph type="pic" idx="2"/>
          </p:nvPr>
        </p:nvPicPr>
        <p:blipFill>
          <a:blip r:embed="rId3"/>
          <a:srcRect t="2173" b="2173"/>
          <a:stretch>
            <a:fillRect/>
          </a:stretch>
        </p:blipFill>
        <p:spPr/>
      </p:pic>
      <p:sp>
        <p:nvSpPr>
          <p:cNvPr id="606" name="Google Shape;606;p47"/>
          <p:cNvSpPr txBox="1">
            <a:spLocks noGrp="1"/>
          </p:cNvSpPr>
          <p:nvPr>
            <p:ph type="subTitle" idx="1"/>
          </p:nvPr>
        </p:nvSpPr>
        <p:spPr>
          <a:xfrm>
            <a:off x="705850" y="1601521"/>
            <a:ext cx="4379400" cy="9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1400" b="1" dirty="0"/>
          </a:p>
          <a:p>
            <a:pPr marL="0" lvl="0" indent="0" algn="l" rtl="0">
              <a:spcBef>
                <a:spcPts val="0"/>
              </a:spcBef>
              <a:spcAft>
                <a:spcPts val="0"/>
              </a:spcAft>
              <a:buNone/>
            </a:pPr>
            <a:r>
              <a:rPr lang="en" sz="1400" b="1" dirty="0"/>
              <a:t>           </a:t>
            </a:r>
            <a:r>
              <a:rPr lang="en" sz="1400" b="1" dirty="0">
                <a:hlinkClick r:id="rId4"/>
              </a:rPr>
              <a:t>www.swagsesafar.co</a:t>
            </a:r>
            <a:endParaRPr lang="en" sz="1400" b="1" dirty="0"/>
          </a:p>
          <a:p>
            <a:pPr marL="0" lvl="0" indent="0" algn="l" rtl="0">
              <a:spcBef>
                <a:spcPts val="0"/>
              </a:spcBef>
              <a:spcAft>
                <a:spcPts val="0"/>
              </a:spcAft>
              <a:buNone/>
            </a:pPr>
            <a:endParaRPr lang="en" sz="1400" b="1" dirty="0"/>
          </a:p>
          <a:p>
            <a:pPr marL="0" lvl="0" indent="0" algn="l" rtl="0">
              <a:spcBef>
                <a:spcPts val="0"/>
              </a:spcBef>
              <a:spcAft>
                <a:spcPts val="0"/>
              </a:spcAft>
              <a:buNone/>
            </a:pPr>
            <a:endParaRPr lang="en" sz="1400" b="1" dirty="0"/>
          </a:p>
          <a:p>
            <a:pPr marL="0" lvl="0" indent="0" algn="l" rtl="0">
              <a:spcBef>
                <a:spcPts val="0"/>
              </a:spcBef>
              <a:spcAft>
                <a:spcPts val="0"/>
              </a:spcAft>
              <a:buNone/>
            </a:pPr>
            <a:endParaRPr lang="en" sz="1400" b="1" dirty="0"/>
          </a:p>
          <a:p>
            <a:pPr marL="0" lvl="0" indent="0" algn="l" rtl="0">
              <a:spcBef>
                <a:spcPts val="0"/>
              </a:spcBef>
              <a:spcAft>
                <a:spcPts val="0"/>
              </a:spcAft>
              <a:buNone/>
            </a:pPr>
            <a:r>
              <a:rPr lang="en" sz="1400" b="1" u="sng" dirty="0"/>
              <a:t>Presented By :</a:t>
            </a:r>
          </a:p>
          <a:p>
            <a:pPr marL="0" lvl="0" indent="0" algn="l" rtl="0">
              <a:spcBef>
                <a:spcPts val="0"/>
              </a:spcBef>
              <a:spcAft>
                <a:spcPts val="0"/>
              </a:spcAft>
              <a:buNone/>
            </a:pPr>
            <a:endParaRPr lang="en" sz="1400" b="1" dirty="0"/>
          </a:p>
          <a:p>
            <a:pPr marL="0" lvl="0" indent="0" algn="l" rtl="0">
              <a:spcBef>
                <a:spcPts val="0"/>
              </a:spcBef>
              <a:spcAft>
                <a:spcPts val="0"/>
              </a:spcAft>
              <a:buNone/>
            </a:pPr>
            <a:r>
              <a:rPr lang="en" sz="1400" b="1" dirty="0"/>
              <a:t>	Team- Binary Builders</a:t>
            </a:r>
          </a:p>
          <a:p>
            <a:pPr marL="0" lvl="0" indent="0" algn="l" rtl="0">
              <a:spcBef>
                <a:spcPts val="0"/>
              </a:spcBef>
              <a:spcAft>
                <a:spcPts val="0"/>
              </a:spcAft>
              <a:buNone/>
            </a:pPr>
            <a:endParaRPr lang="en" sz="1400" b="1" dirty="0"/>
          </a:p>
        </p:txBody>
      </p:sp>
      <p:sp>
        <p:nvSpPr>
          <p:cNvPr id="607" name="Google Shape;607;p47"/>
          <p:cNvSpPr txBox="1">
            <a:spLocks noGrp="1"/>
          </p:cNvSpPr>
          <p:nvPr>
            <p:ph type="ctrTitle"/>
          </p:nvPr>
        </p:nvSpPr>
        <p:spPr>
          <a:xfrm>
            <a:off x="705850" y="664721"/>
            <a:ext cx="4379400" cy="9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609" name="Google Shape;609;p47"/>
          <p:cNvSpPr/>
          <p:nvPr/>
        </p:nvSpPr>
        <p:spPr>
          <a:xfrm>
            <a:off x="3314631" y="2987082"/>
            <a:ext cx="168474" cy="194358"/>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1762635" y="3006064"/>
            <a:ext cx="187670" cy="156394"/>
          </a:xfrm>
          <a:custGeom>
            <a:avLst/>
            <a:gdLst/>
            <a:ahLst/>
            <a:cxnLst/>
            <a:rect l="l" t="t" r="r" b="b"/>
            <a:pathLst>
              <a:path w="13277" h="10975" extrusionOk="0">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8" name="Google Shape;618;p47"/>
          <p:cNvPicPr preferRelativeResize="0"/>
          <p:nvPr/>
        </p:nvPicPr>
        <p:blipFill rotWithShape="1">
          <a:blip r:embed="rId5">
            <a:alphaModFix/>
          </a:blip>
          <a:srcRect/>
          <a:stretch/>
        </p:blipFill>
        <p:spPr>
          <a:xfrm>
            <a:off x="6885600" y="432302"/>
            <a:ext cx="806543" cy="409500"/>
          </a:xfrm>
          <a:prstGeom prst="rect">
            <a:avLst/>
          </a:prstGeom>
          <a:noFill/>
          <a:ln>
            <a:noFill/>
          </a:ln>
        </p:spPr>
      </p:pic>
      <p:pic>
        <p:nvPicPr>
          <p:cNvPr id="619" name="Google Shape;619;p47"/>
          <p:cNvPicPr preferRelativeResize="0"/>
          <p:nvPr/>
        </p:nvPicPr>
        <p:blipFill rotWithShape="1">
          <a:blip r:embed="rId5">
            <a:alphaModFix/>
          </a:blip>
          <a:srcRect/>
          <a:stretch/>
        </p:blipFill>
        <p:spPr>
          <a:xfrm rot="3565453">
            <a:off x="5652150" y="2525352"/>
            <a:ext cx="806543" cy="409500"/>
          </a:xfrm>
          <a:prstGeom prst="rect">
            <a:avLst/>
          </a:prstGeom>
          <a:noFill/>
          <a:ln>
            <a:noFill/>
          </a:ln>
        </p:spPr>
      </p:pic>
      <p:pic>
        <p:nvPicPr>
          <p:cNvPr id="3" name="Picture 2">
            <a:extLst>
              <a:ext uri="{FF2B5EF4-FFF2-40B4-BE49-F238E27FC236}">
                <a16:creationId xmlns:a16="http://schemas.microsoft.com/office/drawing/2014/main" id="{7D3C57A7-15A4-26E4-B911-1B7C9B12A72B}"/>
              </a:ext>
            </a:extLst>
          </p:cNvPr>
          <p:cNvPicPr>
            <a:picLocks noChangeAspect="1"/>
          </p:cNvPicPr>
          <p:nvPr/>
        </p:nvPicPr>
        <p:blipFill>
          <a:blip r:embed="rId6"/>
          <a:stretch>
            <a:fillRect/>
          </a:stretch>
        </p:blipFill>
        <p:spPr>
          <a:xfrm rot="5400000">
            <a:off x="2289224" y="1579640"/>
            <a:ext cx="740963" cy="4552641"/>
          </a:xfrm>
          <a:prstGeom prst="rect">
            <a:avLst/>
          </a:prstGeom>
        </p:spPr>
      </p:pic>
      <p:pic>
        <p:nvPicPr>
          <p:cNvPr id="5" name="Graphic 4">
            <a:extLst>
              <a:ext uri="{FF2B5EF4-FFF2-40B4-BE49-F238E27FC236}">
                <a16:creationId xmlns:a16="http://schemas.microsoft.com/office/drawing/2014/main" id="{4E5499DE-8A1A-8FF7-E04C-055A7EA2EF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571" y="1828800"/>
            <a:ext cx="355180" cy="355180"/>
          </a:xfrm>
          <a:prstGeom prst="rect">
            <a:avLst/>
          </a:prstGeom>
        </p:spPr>
      </p:pic>
      <p:pic>
        <p:nvPicPr>
          <p:cNvPr id="13" name="Picture Placeholder 12">
            <a:extLst>
              <a:ext uri="{FF2B5EF4-FFF2-40B4-BE49-F238E27FC236}">
                <a16:creationId xmlns:a16="http://schemas.microsoft.com/office/drawing/2014/main" id="{5C9204C8-FF6F-B08D-9CA5-9489BD609AFD}"/>
              </a:ext>
            </a:extLst>
          </p:cNvPr>
          <p:cNvPicPr>
            <a:picLocks noGrp="1" noChangeAspect="1"/>
          </p:cNvPicPr>
          <p:nvPr>
            <p:ph type="pic" idx="3"/>
          </p:nvPr>
        </p:nvPicPr>
        <p:blipFill>
          <a:blip r:embed="rId9"/>
          <a:srcRect l="16709" r="16709"/>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p:nvPr/>
        </p:nvSpPr>
        <p:spPr>
          <a:xfrm>
            <a:off x="6503008" y="2912263"/>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4192500" y="2912263"/>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1881992" y="2912263"/>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503008" y="1235863"/>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4192500" y="1235863"/>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1881992" y="1235863"/>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54" name="Google Shape;254;p30"/>
          <p:cNvSpPr txBox="1">
            <a:spLocks noGrp="1"/>
          </p:cNvSpPr>
          <p:nvPr>
            <p:ph type="title" idx="2"/>
          </p:nvPr>
        </p:nvSpPr>
        <p:spPr>
          <a:xfrm>
            <a:off x="1894142" y="139156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5" name="Google Shape;255;p30"/>
          <p:cNvSpPr txBox="1">
            <a:spLocks noGrp="1"/>
          </p:cNvSpPr>
          <p:nvPr>
            <p:ph type="title" idx="3"/>
          </p:nvPr>
        </p:nvSpPr>
        <p:spPr>
          <a:xfrm>
            <a:off x="1894142" y="306796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6" name="Google Shape;256;p30"/>
          <p:cNvSpPr txBox="1">
            <a:spLocks noGrp="1"/>
          </p:cNvSpPr>
          <p:nvPr>
            <p:ph type="title" idx="4"/>
          </p:nvPr>
        </p:nvSpPr>
        <p:spPr>
          <a:xfrm>
            <a:off x="4204650" y="139156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7" name="Google Shape;257;p30"/>
          <p:cNvSpPr txBox="1">
            <a:spLocks noGrp="1"/>
          </p:cNvSpPr>
          <p:nvPr>
            <p:ph type="title" idx="5"/>
          </p:nvPr>
        </p:nvSpPr>
        <p:spPr>
          <a:xfrm>
            <a:off x="4204650" y="306796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8" name="Google Shape;258;p30"/>
          <p:cNvSpPr txBox="1">
            <a:spLocks noGrp="1"/>
          </p:cNvSpPr>
          <p:nvPr>
            <p:ph type="title" idx="6"/>
          </p:nvPr>
        </p:nvSpPr>
        <p:spPr>
          <a:xfrm>
            <a:off x="6515158" y="139156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9" name="Google Shape;259;p30"/>
          <p:cNvSpPr txBox="1">
            <a:spLocks noGrp="1"/>
          </p:cNvSpPr>
          <p:nvPr>
            <p:ph type="title" idx="7"/>
          </p:nvPr>
        </p:nvSpPr>
        <p:spPr>
          <a:xfrm>
            <a:off x="6515158" y="306796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60" name="Google Shape;260;p30"/>
          <p:cNvSpPr txBox="1">
            <a:spLocks noGrp="1"/>
          </p:cNvSpPr>
          <p:nvPr>
            <p:ph type="subTitle" idx="1"/>
          </p:nvPr>
        </p:nvSpPr>
        <p:spPr>
          <a:xfrm>
            <a:off x="1215692" y="2094875"/>
            <a:ext cx="20916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Goals and objectives</a:t>
            </a:r>
            <a:endParaRPr dirty="0"/>
          </a:p>
        </p:txBody>
      </p:sp>
      <p:sp>
        <p:nvSpPr>
          <p:cNvPr id="261" name="Google Shape;261;p30"/>
          <p:cNvSpPr txBox="1">
            <a:spLocks noGrp="1"/>
          </p:cNvSpPr>
          <p:nvPr>
            <p:ph type="subTitle" idx="8"/>
          </p:nvPr>
        </p:nvSpPr>
        <p:spPr>
          <a:xfrm>
            <a:off x="3526200" y="2094875"/>
            <a:ext cx="20916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Some of the goals fulfilled</a:t>
            </a:r>
            <a:endParaRPr dirty="0"/>
          </a:p>
        </p:txBody>
      </p:sp>
      <p:sp>
        <p:nvSpPr>
          <p:cNvPr id="262" name="Google Shape;262;p30"/>
          <p:cNvSpPr txBox="1">
            <a:spLocks noGrp="1"/>
          </p:cNvSpPr>
          <p:nvPr>
            <p:ph type="subTitle" idx="9"/>
          </p:nvPr>
        </p:nvSpPr>
        <p:spPr>
          <a:xfrm>
            <a:off x="5836708" y="2094875"/>
            <a:ext cx="20916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Places</a:t>
            </a:r>
            <a:endParaRPr dirty="0"/>
          </a:p>
        </p:txBody>
      </p:sp>
      <p:sp>
        <p:nvSpPr>
          <p:cNvPr id="263" name="Google Shape;263;p30"/>
          <p:cNvSpPr txBox="1">
            <a:spLocks noGrp="1"/>
          </p:cNvSpPr>
          <p:nvPr>
            <p:ph type="subTitle" idx="13"/>
          </p:nvPr>
        </p:nvSpPr>
        <p:spPr>
          <a:xfrm>
            <a:off x="1215692" y="3777124"/>
            <a:ext cx="20916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Food</a:t>
            </a:r>
            <a:endParaRPr dirty="0"/>
          </a:p>
        </p:txBody>
      </p:sp>
      <p:sp>
        <p:nvSpPr>
          <p:cNvPr id="264" name="Google Shape;264;p30"/>
          <p:cNvSpPr txBox="1">
            <a:spLocks noGrp="1"/>
          </p:cNvSpPr>
          <p:nvPr>
            <p:ph type="subTitle" idx="14"/>
          </p:nvPr>
        </p:nvSpPr>
        <p:spPr>
          <a:xfrm>
            <a:off x="3526200" y="3777124"/>
            <a:ext cx="20916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Arts</a:t>
            </a:r>
            <a:endParaRPr dirty="0"/>
          </a:p>
        </p:txBody>
      </p:sp>
      <p:sp>
        <p:nvSpPr>
          <p:cNvPr id="265" name="Google Shape;265;p30"/>
          <p:cNvSpPr txBox="1">
            <a:spLocks noGrp="1"/>
          </p:cNvSpPr>
          <p:nvPr>
            <p:ph type="subTitle" idx="15"/>
          </p:nvPr>
        </p:nvSpPr>
        <p:spPr>
          <a:xfrm>
            <a:off x="5836708" y="3777124"/>
            <a:ext cx="20916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Query Bot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pSp>
        <p:nvGrpSpPr>
          <p:cNvPr id="284" name="Google Shape;284;p32"/>
          <p:cNvGrpSpPr/>
          <p:nvPr/>
        </p:nvGrpSpPr>
        <p:grpSpPr>
          <a:xfrm flipH="1">
            <a:off x="5122935" y="-1251426"/>
            <a:ext cx="3984944" cy="6955898"/>
            <a:chOff x="-87600" y="-1045276"/>
            <a:chExt cx="3984944" cy="6955898"/>
          </a:xfrm>
        </p:grpSpPr>
        <p:sp>
          <p:nvSpPr>
            <p:cNvPr id="285" name="Google Shape;285;p32"/>
            <p:cNvSpPr/>
            <p:nvPr/>
          </p:nvSpPr>
          <p:spPr>
            <a:xfrm rot="9311490" flipH="1">
              <a:off x="639062" y="-692514"/>
              <a:ext cx="2548681" cy="3942991"/>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286" name="Google Shape;286;p32"/>
            <p:cNvSpPr/>
            <p:nvPr/>
          </p:nvSpPr>
          <p:spPr>
            <a:xfrm rot="-3299594" flipH="1">
              <a:off x="722863" y="2774545"/>
              <a:ext cx="1927708" cy="2982314"/>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grpSp>
      <p:sp>
        <p:nvSpPr>
          <p:cNvPr id="287" name="Google Shape;287;p32"/>
          <p:cNvSpPr txBox="1">
            <a:spLocks noGrp="1"/>
          </p:cNvSpPr>
          <p:nvPr>
            <p:ph type="title"/>
          </p:nvPr>
        </p:nvSpPr>
        <p:spPr>
          <a:xfrm>
            <a:off x="715500" y="2561048"/>
            <a:ext cx="4360200" cy="15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Goals and objectives</a:t>
            </a:r>
            <a:endParaRPr dirty="0"/>
          </a:p>
        </p:txBody>
      </p:sp>
      <p:sp>
        <p:nvSpPr>
          <p:cNvPr id="290" name="Google Shape;290;p32"/>
          <p:cNvSpPr/>
          <p:nvPr/>
        </p:nvSpPr>
        <p:spPr>
          <a:xfrm>
            <a:off x="2346900" y="1143352"/>
            <a:ext cx="1097400" cy="10974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txBox="1">
            <a:spLocks noGrp="1"/>
          </p:cNvSpPr>
          <p:nvPr>
            <p:ph type="title" idx="2"/>
          </p:nvPr>
        </p:nvSpPr>
        <p:spPr>
          <a:xfrm>
            <a:off x="2438400" y="1433452"/>
            <a:ext cx="914400" cy="6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9" name="Picture Placeholder 8">
            <a:extLst>
              <a:ext uri="{FF2B5EF4-FFF2-40B4-BE49-F238E27FC236}">
                <a16:creationId xmlns:a16="http://schemas.microsoft.com/office/drawing/2014/main" id="{4A274AA3-7786-F422-8722-B73DD70BD3B4}"/>
              </a:ext>
            </a:extLst>
          </p:cNvPr>
          <p:cNvPicPr>
            <a:picLocks noGrp="1" noChangeAspect="1"/>
          </p:cNvPicPr>
          <p:nvPr>
            <p:ph type="pic" idx="3"/>
          </p:nvPr>
        </p:nvPicPr>
        <p:blipFill>
          <a:blip r:embed="rId3"/>
          <a:srcRect l="22973" r="22973"/>
          <a:stretch>
            <a:fillRect/>
          </a:stretch>
        </p:blipFill>
        <p:spPr/>
      </p:pic>
      <p:pic>
        <p:nvPicPr>
          <p:cNvPr id="5" name="Picture Placeholder 4">
            <a:extLst>
              <a:ext uri="{FF2B5EF4-FFF2-40B4-BE49-F238E27FC236}">
                <a16:creationId xmlns:a16="http://schemas.microsoft.com/office/drawing/2014/main" id="{743E5763-78B6-B934-B3FF-86B4A6CDC65C}"/>
              </a:ext>
            </a:extLst>
          </p:cNvPr>
          <p:cNvPicPr>
            <a:picLocks noGrp="1" noChangeAspect="1"/>
          </p:cNvPicPr>
          <p:nvPr>
            <p:ph type="pic" idx="4"/>
          </p:nvPr>
        </p:nvPicPr>
        <p:blipFill rotWithShape="1">
          <a:blip r:embed="rId4"/>
          <a:srcRect l="23623" t="848" r="10327" b="-848"/>
          <a:stretch/>
        </p:blipFill>
        <p:spPr>
          <a:xfrm rot="-1002064">
            <a:off x="5082641" y="2731737"/>
            <a:ext cx="1805981" cy="1815751"/>
          </a:xfrm>
        </p:spPr>
      </p:pic>
      <p:pic>
        <p:nvPicPr>
          <p:cNvPr id="292" name="Google Shape;292;p32"/>
          <p:cNvPicPr preferRelativeResize="0"/>
          <p:nvPr/>
        </p:nvPicPr>
        <p:blipFill rotWithShape="1">
          <a:blip r:embed="rId5">
            <a:alphaModFix/>
          </a:blip>
          <a:srcRect/>
          <a:stretch/>
        </p:blipFill>
        <p:spPr>
          <a:xfrm rot="-1923247">
            <a:off x="6835538" y="466327"/>
            <a:ext cx="806543" cy="409500"/>
          </a:xfrm>
          <a:prstGeom prst="rect">
            <a:avLst/>
          </a:prstGeom>
          <a:noFill/>
          <a:ln>
            <a:noFill/>
          </a:ln>
        </p:spPr>
      </p:pic>
      <p:pic>
        <p:nvPicPr>
          <p:cNvPr id="293" name="Google Shape;293;p32"/>
          <p:cNvPicPr preferRelativeResize="0"/>
          <p:nvPr/>
        </p:nvPicPr>
        <p:blipFill rotWithShape="1">
          <a:blip r:embed="rId5">
            <a:alphaModFix/>
          </a:blip>
          <a:srcRect/>
          <a:stretch/>
        </p:blipFill>
        <p:spPr>
          <a:xfrm rot="446031">
            <a:off x="5582363" y="2561002"/>
            <a:ext cx="806543" cy="40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Goals and objectives</a:t>
            </a:r>
            <a:endParaRPr dirty="0"/>
          </a:p>
        </p:txBody>
      </p:sp>
      <p:sp>
        <p:nvSpPr>
          <p:cNvPr id="299" name="Google Shape;299;p33"/>
          <p:cNvSpPr txBox="1">
            <a:spLocks noGrp="1"/>
          </p:cNvSpPr>
          <p:nvPr>
            <p:ph type="subTitle" idx="3"/>
          </p:nvPr>
        </p:nvSpPr>
        <p:spPr>
          <a:xfrm>
            <a:off x="1357949" y="2633579"/>
            <a:ext cx="3050700" cy="15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Bengal's rich cultural tapestry presents challenges for tourists. Local artisans and businesses struggle to share their talents. This complexity hinders travelers in discovering attractions, cuisines, and cultural nuances, while impacting artists' livelihoods.</a:t>
            </a:r>
            <a:endParaRPr dirty="0"/>
          </a:p>
        </p:txBody>
      </p:sp>
      <p:sp>
        <p:nvSpPr>
          <p:cNvPr id="300" name="Google Shape;300;p33"/>
          <p:cNvSpPr txBox="1">
            <a:spLocks noGrp="1"/>
          </p:cNvSpPr>
          <p:nvPr>
            <p:ph type="subTitle" idx="1"/>
          </p:nvPr>
        </p:nvSpPr>
        <p:spPr>
          <a:xfrm>
            <a:off x="1357949" y="2414686"/>
            <a:ext cx="30507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dirty="0"/>
          </a:p>
        </p:txBody>
      </p:sp>
      <p:sp>
        <p:nvSpPr>
          <p:cNvPr id="301" name="Google Shape;301;p33"/>
          <p:cNvSpPr txBox="1">
            <a:spLocks noGrp="1"/>
          </p:cNvSpPr>
          <p:nvPr>
            <p:ph type="subTitle" idx="2"/>
          </p:nvPr>
        </p:nvSpPr>
        <p:spPr>
          <a:xfrm>
            <a:off x="4735351" y="2414686"/>
            <a:ext cx="30507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p>
        </p:txBody>
      </p:sp>
      <p:sp>
        <p:nvSpPr>
          <p:cNvPr id="302" name="Google Shape;302;p33"/>
          <p:cNvSpPr txBox="1">
            <a:spLocks noGrp="1"/>
          </p:cNvSpPr>
          <p:nvPr>
            <p:ph type="subTitle" idx="4"/>
          </p:nvPr>
        </p:nvSpPr>
        <p:spPr>
          <a:xfrm>
            <a:off x="4848895" y="2633579"/>
            <a:ext cx="2937155" cy="15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1F2328"/>
                </a:solidFill>
                <a:effectLst/>
                <a:latin typeface="Hind Madurai" panose="02000000000000000000" pitchFamily="2" charset="0"/>
                <a:cs typeface="Hind Madurai" panose="02000000000000000000" pitchFamily="2" charset="0"/>
              </a:rPr>
              <a:t>Introducing Cultural Canvas – a platform dedicated to promoting the local artists, food, culture, and tourism in West Bengal, India. We believe in not just showcasing the beauty of Bengal, but </a:t>
            </a:r>
            <a:r>
              <a:rPr lang="en-US" dirty="0">
                <a:solidFill>
                  <a:srgbClr val="1F2328"/>
                </a:solidFill>
                <a:latin typeface="Hind Madurai" panose="02000000000000000000" pitchFamily="2" charset="0"/>
                <a:cs typeface="Hind Madurai" panose="02000000000000000000" pitchFamily="2" charset="0"/>
              </a:rPr>
              <a:t>also to work </a:t>
            </a:r>
            <a:r>
              <a:rPr lang="en-US" b="0" i="0" dirty="0">
                <a:solidFill>
                  <a:srgbClr val="1F2328"/>
                </a:solidFill>
                <a:effectLst/>
                <a:latin typeface="Hind Madurai" panose="02000000000000000000" pitchFamily="2" charset="0"/>
                <a:cs typeface="Hind Madurai" panose="02000000000000000000" pitchFamily="2" charset="0"/>
              </a:rPr>
              <a:t>for the welfare of people, both locally and globally.</a:t>
            </a:r>
            <a:endParaRPr dirty="0">
              <a:latin typeface="Hind Madurai" panose="02000000000000000000" pitchFamily="2" charset="0"/>
              <a:cs typeface="Hind Madurai" panose="02000000000000000000" pitchFamily="2" charset="0"/>
            </a:endParaRPr>
          </a:p>
        </p:txBody>
      </p:sp>
      <p:sp>
        <p:nvSpPr>
          <p:cNvPr id="303" name="Google Shape;303;p33"/>
          <p:cNvSpPr/>
          <p:nvPr/>
        </p:nvSpPr>
        <p:spPr>
          <a:xfrm>
            <a:off x="2450684" y="1439873"/>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5849716" y="1474914"/>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c 2">
            <a:extLst>
              <a:ext uri="{FF2B5EF4-FFF2-40B4-BE49-F238E27FC236}">
                <a16:creationId xmlns:a16="http://schemas.microsoft.com/office/drawing/2014/main" id="{A9A16421-469B-EC69-8627-CCD2C0DC6A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5725" y="1474914"/>
            <a:ext cx="688918" cy="688918"/>
          </a:xfrm>
          <a:prstGeom prst="rect">
            <a:avLst/>
          </a:prstGeom>
        </p:spPr>
      </p:pic>
      <p:pic>
        <p:nvPicPr>
          <p:cNvPr id="5" name="Graphic 4">
            <a:extLst>
              <a:ext uri="{FF2B5EF4-FFF2-40B4-BE49-F238E27FC236}">
                <a16:creationId xmlns:a16="http://schemas.microsoft.com/office/drawing/2014/main" id="{9B407A2E-329E-2390-20BA-CF7DB3C995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72218" y="1497416"/>
            <a:ext cx="713995" cy="7139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4"/>
          <p:cNvSpPr txBox="1">
            <a:spLocks noGrp="1"/>
          </p:cNvSpPr>
          <p:nvPr>
            <p:ph type="subTitle" idx="1"/>
          </p:nvPr>
        </p:nvSpPr>
        <p:spPr>
          <a:xfrm>
            <a:off x="1097924" y="2420514"/>
            <a:ext cx="20301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More reach</a:t>
            </a:r>
            <a:endParaRPr/>
          </a:p>
        </p:txBody>
      </p:sp>
      <p:sp>
        <p:nvSpPr>
          <p:cNvPr id="322" name="Google Shape;322;p34"/>
          <p:cNvSpPr txBox="1">
            <a:spLocks noGrp="1"/>
          </p:cNvSpPr>
          <p:nvPr>
            <p:ph type="subTitle" idx="5"/>
          </p:nvPr>
        </p:nvSpPr>
        <p:spPr>
          <a:xfrm>
            <a:off x="3556950" y="2420514"/>
            <a:ext cx="20301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Engagement</a:t>
            </a:r>
            <a:endParaRPr/>
          </a:p>
        </p:txBody>
      </p:sp>
      <p:sp>
        <p:nvSpPr>
          <p:cNvPr id="323" name="Google Shape;323;p34"/>
          <p:cNvSpPr txBox="1">
            <a:spLocks noGrp="1"/>
          </p:cNvSpPr>
          <p:nvPr>
            <p:ph type="subTitle" idx="6"/>
          </p:nvPr>
        </p:nvSpPr>
        <p:spPr>
          <a:xfrm>
            <a:off x="6013821" y="2420514"/>
            <a:ext cx="20301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Conversions</a:t>
            </a:r>
            <a:endParaRPr/>
          </a:p>
        </p:txBody>
      </p:sp>
      <p:sp>
        <p:nvSpPr>
          <p:cNvPr id="324" name="Google Shape;32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 of the goals fulfilled</a:t>
            </a:r>
            <a:endParaRPr dirty="0"/>
          </a:p>
        </p:txBody>
      </p:sp>
      <p:sp>
        <p:nvSpPr>
          <p:cNvPr id="325" name="Google Shape;325;p34"/>
          <p:cNvSpPr txBox="1">
            <a:spLocks noGrp="1"/>
          </p:cNvSpPr>
          <p:nvPr>
            <p:ph type="subTitle" idx="2"/>
          </p:nvPr>
        </p:nvSpPr>
        <p:spPr>
          <a:xfrm>
            <a:off x="1095974" y="2650693"/>
            <a:ext cx="2034000" cy="15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Places are gaining more recognition which would not be possible if they were not located in prime spots.</a:t>
            </a:r>
          </a:p>
          <a:p>
            <a:pPr marL="0" lvl="0" indent="0" algn="ctr" rtl="0">
              <a:spcBef>
                <a:spcPts val="0"/>
              </a:spcBef>
              <a:spcAft>
                <a:spcPts val="0"/>
              </a:spcAft>
              <a:buNone/>
            </a:pPr>
            <a:r>
              <a:rPr lang="en" dirty="0"/>
              <a:t>People are becoming more aware of the rich heritage they offer.</a:t>
            </a:r>
            <a:endParaRPr dirty="0"/>
          </a:p>
        </p:txBody>
      </p:sp>
      <p:sp>
        <p:nvSpPr>
          <p:cNvPr id="326" name="Google Shape;326;p34"/>
          <p:cNvSpPr txBox="1">
            <a:spLocks noGrp="1"/>
          </p:cNvSpPr>
          <p:nvPr>
            <p:ph type="subTitle" idx="3"/>
          </p:nvPr>
        </p:nvSpPr>
        <p:spPr>
          <a:xfrm>
            <a:off x="3555000" y="2650693"/>
            <a:ext cx="2034000" cy="15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Improving engagement for the local artisans who can showcase their talent all over the world and gain public reputation and customers through our website. </a:t>
            </a:r>
            <a:endParaRPr dirty="0"/>
          </a:p>
        </p:txBody>
      </p:sp>
      <p:sp>
        <p:nvSpPr>
          <p:cNvPr id="327" name="Google Shape;327;p34"/>
          <p:cNvSpPr txBox="1">
            <a:spLocks noGrp="1"/>
          </p:cNvSpPr>
          <p:nvPr>
            <p:ph type="subTitle" idx="4"/>
          </p:nvPr>
        </p:nvSpPr>
        <p:spPr>
          <a:xfrm>
            <a:off x="6011871" y="2650693"/>
            <a:ext cx="2034000" cy="15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Local business owners whose income is directly or indirectly dependent on the number of the tourists visiting a place, will gain a rise in sales volume.</a:t>
            </a:r>
            <a:endParaRPr dirty="0"/>
          </a:p>
        </p:txBody>
      </p:sp>
      <p:sp>
        <p:nvSpPr>
          <p:cNvPr id="328" name="Google Shape;328;p34"/>
          <p:cNvSpPr/>
          <p:nvPr/>
        </p:nvSpPr>
        <p:spPr>
          <a:xfrm>
            <a:off x="1733474" y="1454700"/>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4192500" y="1454700"/>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4"/>
          <p:cNvSpPr/>
          <p:nvPr/>
        </p:nvSpPr>
        <p:spPr>
          <a:xfrm>
            <a:off x="6649371" y="1454700"/>
            <a:ext cx="759000" cy="759000"/>
          </a:xfrm>
          <a:prstGeom prst="ellipse">
            <a:avLst/>
          </a:prstGeom>
          <a:solidFill>
            <a:schemeClr val="accent2"/>
          </a:solidFill>
          <a:ln w="38100" cap="flat" cmpd="sng">
            <a:solidFill>
              <a:schemeClr val="accent3"/>
            </a:solidFill>
            <a:prstDash val="solid"/>
            <a:round/>
            <a:headEnd type="none" w="sm" len="sm"/>
            <a:tailEnd type="none" w="sm" len="sm"/>
          </a:ln>
          <a:effectLst>
            <a:outerShdw blurRad="57150" dist="476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403050" y="1666913"/>
            <a:ext cx="335750" cy="334575"/>
            <a:chOff x="6280225" y="1298875"/>
            <a:chExt cx="335750" cy="334575"/>
          </a:xfrm>
        </p:grpSpPr>
        <p:sp>
          <p:nvSpPr>
            <p:cNvPr id="332" name="Google Shape;332;p34"/>
            <p:cNvSpPr/>
            <p:nvPr/>
          </p:nvSpPr>
          <p:spPr>
            <a:xfrm>
              <a:off x="6480725" y="1556500"/>
              <a:ext cx="124775" cy="67625"/>
            </a:xfrm>
            <a:custGeom>
              <a:avLst/>
              <a:gdLst/>
              <a:ahLst/>
              <a:cxnLst/>
              <a:rect l="l" t="t" r="r" b="b"/>
              <a:pathLst>
                <a:path w="4991" h="2705" extrusionOk="0">
                  <a:moveTo>
                    <a:pt x="281" y="0"/>
                  </a:moveTo>
                  <a:lnTo>
                    <a:pt x="141" y="94"/>
                  </a:lnTo>
                  <a:lnTo>
                    <a:pt x="47" y="187"/>
                  </a:lnTo>
                  <a:lnTo>
                    <a:pt x="1" y="327"/>
                  </a:lnTo>
                  <a:lnTo>
                    <a:pt x="1" y="513"/>
                  </a:lnTo>
                  <a:lnTo>
                    <a:pt x="47" y="653"/>
                  </a:lnTo>
                  <a:lnTo>
                    <a:pt x="700" y="1492"/>
                  </a:lnTo>
                  <a:lnTo>
                    <a:pt x="840" y="1586"/>
                  </a:lnTo>
                  <a:lnTo>
                    <a:pt x="1027" y="1632"/>
                  </a:lnTo>
                  <a:lnTo>
                    <a:pt x="2286" y="1632"/>
                  </a:lnTo>
                  <a:lnTo>
                    <a:pt x="1959" y="2052"/>
                  </a:lnTo>
                  <a:lnTo>
                    <a:pt x="1913" y="2145"/>
                  </a:lnTo>
                  <a:lnTo>
                    <a:pt x="1866" y="2239"/>
                  </a:lnTo>
                  <a:lnTo>
                    <a:pt x="1866" y="2378"/>
                  </a:lnTo>
                  <a:lnTo>
                    <a:pt x="1913" y="2472"/>
                  </a:lnTo>
                  <a:lnTo>
                    <a:pt x="1959" y="2565"/>
                  </a:lnTo>
                  <a:lnTo>
                    <a:pt x="2053" y="2612"/>
                  </a:lnTo>
                  <a:lnTo>
                    <a:pt x="2146" y="2658"/>
                  </a:lnTo>
                  <a:lnTo>
                    <a:pt x="2286" y="2705"/>
                  </a:lnTo>
                  <a:lnTo>
                    <a:pt x="2426" y="2658"/>
                  </a:lnTo>
                  <a:lnTo>
                    <a:pt x="2566" y="2565"/>
                  </a:lnTo>
                  <a:lnTo>
                    <a:pt x="3312" y="1632"/>
                  </a:lnTo>
                  <a:lnTo>
                    <a:pt x="4571" y="1632"/>
                  </a:lnTo>
                  <a:lnTo>
                    <a:pt x="4757" y="1586"/>
                  </a:lnTo>
                  <a:lnTo>
                    <a:pt x="4850" y="1539"/>
                  </a:lnTo>
                  <a:lnTo>
                    <a:pt x="4944" y="1399"/>
                  </a:lnTo>
                  <a:lnTo>
                    <a:pt x="4990" y="1259"/>
                  </a:lnTo>
                  <a:lnTo>
                    <a:pt x="4944" y="1073"/>
                  </a:lnTo>
                  <a:lnTo>
                    <a:pt x="4850" y="979"/>
                  </a:lnTo>
                  <a:lnTo>
                    <a:pt x="4757" y="886"/>
                  </a:lnTo>
                  <a:lnTo>
                    <a:pt x="4571" y="840"/>
                  </a:lnTo>
                  <a:lnTo>
                    <a:pt x="1213" y="840"/>
                  </a:lnTo>
                  <a:lnTo>
                    <a:pt x="700" y="187"/>
                  </a:lnTo>
                  <a:lnTo>
                    <a:pt x="560" y="47"/>
                  </a:lnTo>
                  <a:lnTo>
                    <a:pt x="4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6352500" y="1455075"/>
              <a:ext cx="22175" cy="22175"/>
            </a:xfrm>
            <a:custGeom>
              <a:avLst/>
              <a:gdLst/>
              <a:ahLst/>
              <a:cxnLst/>
              <a:rect l="l" t="t" r="r" b="b"/>
              <a:pathLst>
                <a:path w="887" h="887" extrusionOk="0">
                  <a:moveTo>
                    <a:pt x="467" y="0"/>
                  </a:moveTo>
                  <a:lnTo>
                    <a:pt x="280" y="47"/>
                  </a:lnTo>
                  <a:lnTo>
                    <a:pt x="140" y="140"/>
                  </a:lnTo>
                  <a:lnTo>
                    <a:pt x="47" y="280"/>
                  </a:lnTo>
                  <a:lnTo>
                    <a:pt x="1" y="467"/>
                  </a:lnTo>
                  <a:lnTo>
                    <a:pt x="47" y="653"/>
                  </a:lnTo>
                  <a:lnTo>
                    <a:pt x="140" y="793"/>
                  </a:lnTo>
                  <a:lnTo>
                    <a:pt x="280" y="886"/>
                  </a:lnTo>
                  <a:lnTo>
                    <a:pt x="607" y="886"/>
                  </a:lnTo>
                  <a:lnTo>
                    <a:pt x="747" y="793"/>
                  </a:lnTo>
                  <a:lnTo>
                    <a:pt x="840" y="653"/>
                  </a:lnTo>
                  <a:lnTo>
                    <a:pt x="886" y="467"/>
                  </a:lnTo>
                  <a:lnTo>
                    <a:pt x="840" y="280"/>
                  </a:lnTo>
                  <a:lnTo>
                    <a:pt x="747" y="140"/>
                  </a:lnTo>
                  <a:lnTo>
                    <a:pt x="607" y="47"/>
                  </a:lnTo>
                  <a:lnTo>
                    <a:pt x="4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6379325" y="1298875"/>
              <a:ext cx="58300" cy="94450"/>
            </a:xfrm>
            <a:custGeom>
              <a:avLst/>
              <a:gdLst/>
              <a:ahLst/>
              <a:cxnLst/>
              <a:rect l="l" t="t" r="r" b="b"/>
              <a:pathLst>
                <a:path w="2332" h="3778" extrusionOk="0">
                  <a:moveTo>
                    <a:pt x="2332" y="0"/>
                  </a:moveTo>
                  <a:lnTo>
                    <a:pt x="1632" y="93"/>
                  </a:lnTo>
                  <a:lnTo>
                    <a:pt x="1259" y="187"/>
                  </a:lnTo>
                  <a:lnTo>
                    <a:pt x="1026" y="560"/>
                  </a:lnTo>
                  <a:lnTo>
                    <a:pt x="793" y="979"/>
                  </a:lnTo>
                  <a:lnTo>
                    <a:pt x="466" y="1912"/>
                  </a:lnTo>
                  <a:lnTo>
                    <a:pt x="187" y="2844"/>
                  </a:lnTo>
                  <a:lnTo>
                    <a:pt x="0" y="3777"/>
                  </a:lnTo>
                  <a:lnTo>
                    <a:pt x="2332" y="3777"/>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6374650" y="1413100"/>
              <a:ext cx="62975" cy="107275"/>
            </a:xfrm>
            <a:custGeom>
              <a:avLst/>
              <a:gdLst/>
              <a:ahLst/>
              <a:cxnLst/>
              <a:rect l="l" t="t" r="r" b="b"/>
              <a:pathLst>
                <a:path w="2519" h="4291" extrusionOk="0">
                  <a:moveTo>
                    <a:pt x="94" y="1"/>
                  </a:moveTo>
                  <a:lnTo>
                    <a:pt x="0" y="980"/>
                  </a:lnTo>
                  <a:lnTo>
                    <a:pt x="187" y="1073"/>
                  </a:lnTo>
                  <a:lnTo>
                    <a:pt x="327" y="1167"/>
                  </a:lnTo>
                  <a:lnTo>
                    <a:pt x="467" y="1306"/>
                  </a:lnTo>
                  <a:lnTo>
                    <a:pt x="607" y="1446"/>
                  </a:lnTo>
                  <a:lnTo>
                    <a:pt x="747" y="1773"/>
                  </a:lnTo>
                  <a:lnTo>
                    <a:pt x="793" y="2146"/>
                  </a:lnTo>
                  <a:lnTo>
                    <a:pt x="747" y="2472"/>
                  </a:lnTo>
                  <a:lnTo>
                    <a:pt x="607" y="2799"/>
                  </a:lnTo>
                  <a:lnTo>
                    <a:pt x="467" y="2985"/>
                  </a:lnTo>
                  <a:lnTo>
                    <a:pt x="374" y="3078"/>
                  </a:lnTo>
                  <a:lnTo>
                    <a:pt x="187" y="3218"/>
                  </a:lnTo>
                  <a:lnTo>
                    <a:pt x="0" y="3311"/>
                  </a:lnTo>
                  <a:lnTo>
                    <a:pt x="94" y="4291"/>
                  </a:lnTo>
                  <a:lnTo>
                    <a:pt x="1772" y="4291"/>
                  </a:lnTo>
                  <a:lnTo>
                    <a:pt x="1726" y="4011"/>
                  </a:lnTo>
                  <a:lnTo>
                    <a:pt x="1679" y="3778"/>
                  </a:lnTo>
                  <a:lnTo>
                    <a:pt x="1726" y="3545"/>
                  </a:lnTo>
                  <a:lnTo>
                    <a:pt x="1819" y="3311"/>
                  </a:lnTo>
                  <a:lnTo>
                    <a:pt x="1959" y="3078"/>
                  </a:lnTo>
                  <a:lnTo>
                    <a:pt x="2099" y="2892"/>
                  </a:lnTo>
                  <a:lnTo>
                    <a:pt x="2285" y="2752"/>
                  </a:lnTo>
                  <a:lnTo>
                    <a:pt x="2519" y="2659"/>
                  </a:lnTo>
                  <a:lnTo>
                    <a:pt x="25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6457425" y="1298875"/>
              <a:ext cx="52475" cy="94450"/>
            </a:xfrm>
            <a:custGeom>
              <a:avLst/>
              <a:gdLst/>
              <a:ahLst/>
              <a:cxnLst/>
              <a:rect l="l" t="t" r="r" b="b"/>
              <a:pathLst>
                <a:path w="2099" h="3778" extrusionOk="0">
                  <a:moveTo>
                    <a:pt x="0" y="0"/>
                  </a:moveTo>
                  <a:lnTo>
                    <a:pt x="0" y="3777"/>
                  </a:lnTo>
                  <a:lnTo>
                    <a:pt x="1166" y="3777"/>
                  </a:lnTo>
                  <a:lnTo>
                    <a:pt x="1353" y="3497"/>
                  </a:lnTo>
                  <a:lnTo>
                    <a:pt x="1539" y="3264"/>
                  </a:lnTo>
                  <a:lnTo>
                    <a:pt x="1819" y="3078"/>
                  </a:lnTo>
                  <a:lnTo>
                    <a:pt x="2099" y="2984"/>
                  </a:lnTo>
                  <a:lnTo>
                    <a:pt x="1912" y="2145"/>
                  </a:lnTo>
                  <a:lnTo>
                    <a:pt x="1679" y="1399"/>
                  </a:lnTo>
                  <a:lnTo>
                    <a:pt x="1399" y="746"/>
                  </a:lnTo>
                  <a:lnTo>
                    <a:pt x="1119" y="187"/>
                  </a:lnTo>
                  <a:lnTo>
                    <a:pt x="560" y="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540175" y="1413100"/>
              <a:ext cx="75800" cy="107275"/>
            </a:xfrm>
            <a:custGeom>
              <a:avLst/>
              <a:gdLst/>
              <a:ahLst/>
              <a:cxnLst/>
              <a:rect l="l" t="t" r="r" b="b"/>
              <a:pathLst>
                <a:path w="3032" h="4291" extrusionOk="0">
                  <a:moveTo>
                    <a:pt x="234" y="1"/>
                  </a:moveTo>
                  <a:lnTo>
                    <a:pt x="141" y="187"/>
                  </a:lnTo>
                  <a:lnTo>
                    <a:pt x="48" y="374"/>
                  </a:lnTo>
                  <a:lnTo>
                    <a:pt x="48" y="1353"/>
                  </a:lnTo>
                  <a:lnTo>
                    <a:pt x="94" y="2332"/>
                  </a:lnTo>
                  <a:lnTo>
                    <a:pt x="48" y="3311"/>
                  </a:lnTo>
                  <a:lnTo>
                    <a:pt x="1" y="4291"/>
                  </a:lnTo>
                  <a:lnTo>
                    <a:pt x="2659" y="4291"/>
                  </a:lnTo>
                  <a:lnTo>
                    <a:pt x="2799" y="3731"/>
                  </a:lnTo>
                  <a:lnTo>
                    <a:pt x="2939" y="3218"/>
                  </a:lnTo>
                  <a:lnTo>
                    <a:pt x="2985" y="2659"/>
                  </a:lnTo>
                  <a:lnTo>
                    <a:pt x="3032" y="2146"/>
                  </a:lnTo>
                  <a:lnTo>
                    <a:pt x="2985" y="1586"/>
                  </a:lnTo>
                  <a:lnTo>
                    <a:pt x="2939" y="1073"/>
                  </a:lnTo>
                  <a:lnTo>
                    <a:pt x="2799" y="514"/>
                  </a:lnTo>
                  <a:lnTo>
                    <a:pt x="2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512200" y="1311675"/>
              <a:ext cx="86300" cy="81650"/>
            </a:xfrm>
            <a:custGeom>
              <a:avLst/>
              <a:gdLst/>
              <a:ahLst/>
              <a:cxnLst/>
              <a:rect l="l" t="t" r="r" b="b"/>
              <a:pathLst>
                <a:path w="3452" h="3266" extrusionOk="0">
                  <a:moveTo>
                    <a:pt x="1" y="1"/>
                  </a:moveTo>
                  <a:lnTo>
                    <a:pt x="234" y="607"/>
                  </a:lnTo>
                  <a:lnTo>
                    <a:pt x="421" y="1213"/>
                  </a:lnTo>
                  <a:lnTo>
                    <a:pt x="607" y="1866"/>
                  </a:lnTo>
                  <a:lnTo>
                    <a:pt x="747" y="2566"/>
                  </a:lnTo>
                  <a:lnTo>
                    <a:pt x="933" y="2705"/>
                  </a:lnTo>
                  <a:lnTo>
                    <a:pt x="1120" y="2892"/>
                  </a:lnTo>
                  <a:lnTo>
                    <a:pt x="1260" y="3079"/>
                  </a:lnTo>
                  <a:lnTo>
                    <a:pt x="1353" y="3265"/>
                  </a:lnTo>
                  <a:lnTo>
                    <a:pt x="3452" y="3265"/>
                  </a:lnTo>
                  <a:lnTo>
                    <a:pt x="3125" y="2752"/>
                  </a:lnTo>
                  <a:lnTo>
                    <a:pt x="2799" y="2239"/>
                  </a:lnTo>
                  <a:lnTo>
                    <a:pt x="2426" y="1773"/>
                  </a:lnTo>
                  <a:lnTo>
                    <a:pt x="2006" y="1353"/>
                  </a:lnTo>
                  <a:lnTo>
                    <a:pt x="1540" y="980"/>
                  </a:lnTo>
                  <a:lnTo>
                    <a:pt x="1073" y="607"/>
                  </a:lnTo>
                  <a:lnTo>
                    <a:pt x="514" y="28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505225" y="1392125"/>
              <a:ext cx="22175" cy="22175"/>
            </a:xfrm>
            <a:custGeom>
              <a:avLst/>
              <a:gdLst/>
              <a:ahLst/>
              <a:cxnLst/>
              <a:rect l="l" t="t" r="r" b="b"/>
              <a:pathLst>
                <a:path w="887" h="887" extrusionOk="0">
                  <a:moveTo>
                    <a:pt x="466" y="0"/>
                  </a:moveTo>
                  <a:lnTo>
                    <a:pt x="280" y="47"/>
                  </a:lnTo>
                  <a:lnTo>
                    <a:pt x="140" y="140"/>
                  </a:lnTo>
                  <a:lnTo>
                    <a:pt x="47" y="280"/>
                  </a:lnTo>
                  <a:lnTo>
                    <a:pt x="0" y="467"/>
                  </a:lnTo>
                  <a:lnTo>
                    <a:pt x="47" y="607"/>
                  </a:lnTo>
                  <a:lnTo>
                    <a:pt x="140" y="746"/>
                  </a:lnTo>
                  <a:lnTo>
                    <a:pt x="280" y="840"/>
                  </a:lnTo>
                  <a:lnTo>
                    <a:pt x="466" y="886"/>
                  </a:lnTo>
                  <a:lnTo>
                    <a:pt x="606" y="840"/>
                  </a:lnTo>
                  <a:lnTo>
                    <a:pt x="746" y="746"/>
                  </a:lnTo>
                  <a:lnTo>
                    <a:pt x="839" y="607"/>
                  </a:lnTo>
                  <a:lnTo>
                    <a:pt x="886" y="467"/>
                  </a:lnTo>
                  <a:lnTo>
                    <a:pt x="839" y="280"/>
                  </a:lnTo>
                  <a:lnTo>
                    <a:pt x="746" y="140"/>
                  </a:lnTo>
                  <a:lnTo>
                    <a:pt x="606" y="47"/>
                  </a:lnTo>
                  <a:lnTo>
                    <a:pt x="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79325" y="1539000"/>
              <a:ext cx="58300" cy="94450"/>
            </a:xfrm>
            <a:custGeom>
              <a:avLst/>
              <a:gdLst/>
              <a:ahLst/>
              <a:cxnLst/>
              <a:rect l="l" t="t" r="r" b="b"/>
              <a:pathLst>
                <a:path w="2332" h="3778" extrusionOk="0">
                  <a:moveTo>
                    <a:pt x="0" y="1"/>
                  </a:moveTo>
                  <a:lnTo>
                    <a:pt x="187" y="887"/>
                  </a:lnTo>
                  <a:lnTo>
                    <a:pt x="373" y="1633"/>
                  </a:lnTo>
                  <a:lnTo>
                    <a:pt x="606" y="2239"/>
                  </a:lnTo>
                  <a:lnTo>
                    <a:pt x="793" y="2752"/>
                  </a:lnTo>
                  <a:lnTo>
                    <a:pt x="1119" y="3405"/>
                  </a:lnTo>
                  <a:lnTo>
                    <a:pt x="1259" y="3638"/>
                  </a:lnTo>
                  <a:lnTo>
                    <a:pt x="1819" y="3731"/>
                  </a:lnTo>
                  <a:lnTo>
                    <a:pt x="2332" y="3778"/>
                  </a:lnTo>
                  <a:lnTo>
                    <a:pt x="23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457425" y="1413100"/>
              <a:ext cx="65300" cy="107275"/>
            </a:xfrm>
            <a:custGeom>
              <a:avLst/>
              <a:gdLst/>
              <a:ahLst/>
              <a:cxnLst/>
              <a:rect l="l" t="t" r="r" b="b"/>
              <a:pathLst>
                <a:path w="2612" h="4291" extrusionOk="0">
                  <a:moveTo>
                    <a:pt x="0" y="1"/>
                  </a:moveTo>
                  <a:lnTo>
                    <a:pt x="0" y="2659"/>
                  </a:lnTo>
                  <a:lnTo>
                    <a:pt x="233" y="2752"/>
                  </a:lnTo>
                  <a:lnTo>
                    <a:pt x="467" y="2892"/>
                  </a:lnTo>
                  <a:lnTo>
                    <a:pt x="606" y="3078"/>
                  </a:lnTo>
                  <a:lnTo>
                    <a:pt x="746" y="3311"/>
                  </a:lnTo>
                  <a:lnTo>
                    <a:pt x="840" y="3545"/>
                  </a:lnTo>
                  <a:lnTo>
                    <a:pt x="840" y="3778"/>
                  </a:lnTo>
                  <a:lnTo>
                    <a:pt x="840" y="4011"/>
                  </a:lnTo>
                  <a:lnTo>
                    <a:pt x="793" y="4291"/>
                  </a:lnTo>
                  <a:lnTo>
                    <a:pt x="2518" y="4291"/>
                  </a:lnTo>
                  <a:lnTo>
                    <a:pt x="2565" y="3405"/>
                  </a:lnTo>
                  <a:lnTo>
                    <a:pt x="2612" y="2519"/>
                  </a:lnTo>
                  <a:lnTo>
                    <a:pt x="2612" y="1679"/>
                  </a:lnTo>
                  <a:lnTo>
                    <a:pt x="2565" y="840"/>
                  </a:lnTo>
                  <a:lnTo>
                    <a:pt x="2145" y="840"/>
                  </a:lnTo>
                  <a:lnTo>
                    <a:pt x="1912" y="747"/>
                  </a:lnTo>
                  <a:lnTo>
                    <a:pt x="1726" y="654"/>
                  </a:lnTo>
                  <a:lnTo>
                    <a:pt x="1539" y="560"/>
                  </a:lnTo>
                  <a:lnTo>
                    <a:pt x="1399" y="374"/>
                  </a:lnTo>
                  <a:lnTo>
                    <a:pt x="1259" y="187"/>
                  </a:lnTo>
                  <a:lnTo>
                    <a:pt x="1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97700" y="1312850"/>
              <a:ext cx="85125" cy="80475"/>
            </a:xfrm>
            <a:custGeom>
              <a:avLst/>
              <a:gdLst/>
              <a:ahLst/>
              <a:cxnLst/>
              <a:rect l="l" t="t" r="r" b="b"/>
              <a:pathLst>
                <a:path w="3405" h="3219" extrusionOk="0">
                  <a:moveTo>
                    <a:pt x="3405" y="1"/>
                  </a:moveTo>
                  <a:lnTo>
                    <a:pt x="2845" y="280"/>
                  </a:lnTo>
                  <a:lnTo>
                    <a:pt x="2332" y="560"/>
                  </a:lnTo>
                  <a:lnTo>
                    <a:pt x="1866" y="933"/>
                  </a:lnTo>
                  <a:lnTo>
                    <a:pt x="1400" y="1353"/>
                  </a:lnTo>
                  <a:lnTo>
                    <a:pt x="1027" y="1773"/>
                  </a:lnTo>
                  <a:lnTo>
                    <a:pt x="654" y="2239"/>
                  </a:lnTo>
                  <a:lnTo>
                    <a:pt x="281" y="2705"/>
                  </a:lnTo>
                  <a:lnTo>
                    <a:pt x="1" y="3218"/>
                  </a:lnTo>
                  <a:lnTo>
                    <a:pt x="2472" y="3218"/>
                  </a:lnTo>
                  <a:lnTo>
                    <a:pt x="2659" y="2379"/>
                  </a:lnTo>
                  <a:lnTo>
                    <a:pt x="2845" y="1586"/>
                  </a:lnTo>
                  <a:lnTo>
                    <a:pt x="3078" y="747"/>
                  </a:lnTo>
                  <a:lnTo>
                    <a:pt x="3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297700" y="1539000"/>
              <a:ext cx="85125" cy="81625"/>
            </a:xfrm>
            <a:custGeom>
              <a:avLst/>
              <a:gdLst/>
              <a:ahLst/>
              <a:cxnLst/>
              <a:rect l="l" t="t" r="r" b="b"/>
              <a:pathLst>
                <a:path w="3405" h="3265" extrusionOk="0">
                  <a:moveTo>
                    <a:pt x="1" y="1"/>
                  </a:moveTo>
                  <a:lnTo>
                    <a:pt x="281" y="514"/>
                  </a:lnTo>
                  <a:lnTo>
                    <a:pt x="654" y="1027"/>
                  </a:lnTo>
                  <a:lnTo>
                    <a:pt x="1027" y="1493"/>
                  </a:lnTo>
                  <a:lnTo>
                    <a:pt x="1400" y="1913"/>
                  </a:lnTo>
                  <a:lnTo>
                    <a:pt x="1866" y="2286"/>
                  </a:lnTo>
                  <a:lnTo>
                    <a:pt x="2332" y="2659"/>
                  </a:lnTo>
                  <a:lnTo>
                    <a:pt x="2845" y="2985"/>
                  </a:lnTo>
                  <a:lnTo>
                    <a:pt x="3405" y="3265"/>
                  </a:lnTo>
                  <a:lnTo>
                    <a:pt x="3078" y="2472"/>
                  </a:lnTo>
                  <a:lnTo>
                    <a:pt x="2845" y="1679"/>
                  </a:lnTo>
                  <a:lnTo>
                    <a:pt x="2659" y="840"/>
                  </a:lnTo>
                  <a:lnTo>
                    <a:pt x="2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280225" y="1413100"/>
              <a:ext cx="76975" cy="107275"/>
            </a:xfrm>
            <a:custGeom>
              <a:avLst/>
              <a:gdLst/>
              <a:ahLst/>
              <a:cxnLst/>
              <a:rect l="l" t="t" r="r" b="b"/>
              <a:pathLst>
                <a:path w="3079" h="4291" extrusionOk="0">
                  <a:moveTo>
                    <a:pt x="373" y="1"/>
                  </a:moveTo>
                  <a:lnTo>
                    <a:pt x="187" y="514"/>
                  </a:lnTo>
                  <a:lnTo>
                    <a:pt x="94" y="1027"/>
                  </a:lnTo>
                  <a:lnTo>
                    <a:pt x="0" y="1586"/>
                  </a:lnTo>
                  <a:lnTo>
                    <a:pt x="0" y="2099"/>
                  </a:lnTo>
                  <a:lnTo>
                    <a:pt x="0" y="2659"/>
                  </a:lnTo>
                  <a:lnTo>
                    <a:pt x="94" y="3172"/>
                  </a:lnTo>
                  <a:lnTo>
                    <a:pt x="187" y="3731"/>
                  </a:lnTo>
                  <a:lnTo>
                    <a:pt x="373" y="4291"/>
                  </a:lnTo>
                  <a:lnTo>
                    <a:pt x="3078" y="4291"/>
                  </a:lnTo>
                  <a:lnTo>
                    <a:pt x="2985" y="3311"/>
                  </a:lnTo>
                  <a:lnTo>
                    <a:pt x="2798" y="3265"/>
                  </a:lnTo>
                  <a:lnTo>
                    <a:pt x="2612" y="3172"/>
                  </a:lnTo>
                  <a:lnTo>
                    <a:pt x="2472" y="3032"/>
                  </a:lnTo>
                  <a:lnTo>
                    <a:pt x="2332" y="2892"/>
                  </a:lnTo>
                  <a:lnTo>
                    <a:pt x="2239" y="2705"/>
                  </a:lnTo>
                  <a:lnTo>
                    <a:pt x="2192" y="2519"/>
                  </a:lnTo>
                  <a:lnTo>
                    <a:pt x="2099" y="2332"/>
                  </a:lnTo>
                  <a:lnTo>
                    <a:pt x="2099" y="2146"/>
                  </a:lnTo>
                  <a:lnTo>
                    <a:pt x="2099" y="1913"/>
                  </a:lnTo>
                  <a:lnTo>
                    <a:pt x="2192" y="1726"/>
                  </a:lnTo>
                  <a:lnTo>
                    <a:pt x="2239" y="1540"/>
                  </a:lnTo>
                  <a:lnTo>
                    <a:pt x="2332" y="1400"/>
                  </a:lnTo>
                  <a:lnTo>
                    <a:pt x="2472" y="1260"/>
                  </a:lnTo>
                  <a:lnTo>
                    <a:pt x="2612" y="1120"/>
                  </a:lnTo>
                  <a:lnTo>
                    <a:pt x="2798" y="1027"/>
                  </a:lnTo>
                  <a:lnTo>
                    <a:pt x="2985" y="933"/>
                  </a:lnTo>
                  <a:lnTo>
                    <a:pt x="30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436425" y="1497050"/>
              <a:ext cx="23350" cy="23325"/>
            </a:xfrm>
            <a:custGeom>
              <a:avLst/>
              <a:gdLst/>
              <a:ahLst/>
              <a:cxnLst/>
              <a:rect l="l" t="t" r="r" b="b"/>
              <a:pathLst>
                <a:path w="934" h="933" extrusionOk="0">
                  <a:moveTo>
                    <a:pt x="467" y="0"/>
                  </a:moveTo>
                  <a:lnTo>
                    <a:pt x="281" y="47"/>
                  </a:lnTo>
                  <a:lnTo>
                    <a:pt x="141" y="140"/>
                  </a:lnTo>
                  <a:lnTo>
                    <a:pt x="48" y="280"/>
                  </a:lnTo>
                  <a:lnTo>
                    <a:pt x="1" y="466"/>
                  </a:lnTo>
                  <a:lnTo>
                    <a:pt x="48" y="653"/>
                  </a:lnTo>
                  <a:lnTo>
                    <a:pt x="141" y="793"/>
                  </a:lnTo>
                  <a:lnTo>
                    <a:pt x="281" y="886"/>
                  </a:lnTo>
                  <a:lnTo>
                    <a:pt x="467" y="933"/>
                  </a:lnTo>
                  <a:lnTo>
                    <a:pt x="654" y="886"/>
                  </a:lnTo>
                  <a:lnTo>
                    <a:pt x="794" y="793"/>
                  </a:lnTo>
                  <a:lnTo>
                    <a:pt x="887" y="653"/>
                  </a:lnTo>
                  <a:lnTo>
                    <a:pt x="934" y="466"/>
                  </a:lnTo>
                  <a:lnTo>
                    <a:pt x="887" y="280"/>
                  </a:lnTo>
                  <a:lnTo>
                    <a:pt x="794" y="140"/>
                  </a:lnTo>
                  <a:lnTo>
                    <a:pt x="654" y="47"/>
                  </a:lnTo>
                  <a:lnTo>
                    <a:pt x="4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34"/>
          <p:cNvGrpSpPr/>
          <p:nvPr/>
        </p:nvGrpSpPr>
        <p:grpSpPr>
          <a:xfrm>
            <a:off x="6863125" y="1666325"/>
            <a:ext cx="335750" cy="335750"/>
            <a:chOff x="7046125" y="1298875"/>
            <a:chExt cx="335750" cy="335750"/>
          </a:xfrm>
        </p:grpSpPr>
        <p:sp>
          <p:nvSpPr>
            <p:cNvPr id="347" name="Google Shape;347;p34"/>
            <p:cNvSpPr/>
            <p:nvPr/>
          </p:nvSpPr>
          <p:spPr>
            <a:xfrm>
              <a:off x="7046125" y="1298875"/>
              <a:ext cx="335750" cy="335750"/>
            </a:xfrm>
            <a:custGeom>
              <a:avLst/>
              <a:gdLst/>
              <a:ahLst/>
              <a:cxnLst/>
              <a:rect l="l" t="t" r="r" b="b"/>
              <a:pathLst>
                <a:path w="13430" h="13430" extrusionOk="0">
                  <a:moveTo>
                    <a:pt x="6715" y="1679"/>
                  </a:moveTo>
                  <a:lnTo>
                    <a:pt x="6855" y="1725"/>
                  </a:lnTo>
                  <a:lnTo>
                    <a:pt x="6995" y="1772"/>
                  </a:lnTo>
                  <a:lnTo>
                    <a:pt x="7088" y="1912"/>
                  </a:lnTo>
                  <a:lnTo>
                    <a:pt x="7088" y="2052"/>
                  </a:lnTo>
                  <a:lnTo>
                    <a:pt x="7088" y="2891"/>
                  </a:lnTo>
                  <a:lnTo>
                    <a:pt x="7088" y="3078"/>
                  </a:lnTo>
                  <a:lnTo>
                    <a:pt x="6995" y="3171"/>
                  </a:lnTo>
                  <a:lnTo>
                    <a:pt x="6855" y="3264"/>
                  </a:lnTo>
                  <a:lnTo>
                    <a:pt x="6715" y="3311"/>
                  </a:lnTo>
                  <a:lnTo>
                    <a:pt x="6529" y="3264"/>
                  </a:lnTo>
                  <a:lnTo>
                    <a:pt x="6435" y="3171"/>
                  </a:lnTo>
                  <a:lnTo>
                    <a:pt x="6342" y="3078"/>
                  </a:lnTo>
                  <a:lnTo>
                    <a:pt x="6296" y="2891"/>
                  </a:lnTo>
                  <a:lnTo>
                    <a:pt x="6296" y="2052"/>
                  </a:lnTo>
                  <a:lnTo>
                    <a:pt x="6342" y="1912"/>
                  </a:lnTo>
                  <a:lnTo>
                    <a:pt x="6435" y="1772"/>
                  </a:lnTo>
                  <a:lnTo>
                    <a:pt x="6529" y="1725"/>
                  </a:lnTo>
                  <a:lnTo>
                    <a:pt x="6715" y="1679"/>
                  </a:lnTo>
                  <a:close/>
                  <a:moveTo>
                    <a:pt x="2892" y="6295"/>
                  </a:moveTo>
                  <a:lnTo>
                    <a:pt x="3078" y="6342"/>
                  </a:lnTo>
                  <a:lnTo>
                    <a:pt x="3171" y="6435"/>
                  </a:lnTo>
                  <a:lnTo>
                    <a:pt x="3265" y="6575"/>
                  </a:lnTo>
                  <a:lnTo>
                    <a:pt x="3311" y="6715"/>
                  </a:lnTo>
                  <a:lnTo>
                    <a:pt x="3265" y="6855"/>
                  </a:lnTo>
                  <a:lnTo>
                    <a:pt x="3171" y="6995"/>
                  </a:lnTo>
                  <a:lnTo>
                    <a:pt x="3078" y="7088"/>
                  </a:lnTo>
                  <a:lnTo>
                    <a:pt x="1912" y="7088"/>
                  </a:lnTo>
                  <a:lnTo>
                    <a:pt x="1772" y="6995"/>
                  </a:lnTo>
                  <a:lnTo>
                    <a:pt x="1726" y="6855"/>
                  </a:lnTo>
                  <a:lnTo>
                    <a:pt x="1679" y="6715"/>
                  </a:lnTo>
                  <a:lnTo>
                    <a:pt x="1726" y="6575"/>
                  </a:lnTo>
                  <a:lnTo>
                    <a:pt x="1772" y="6435"/>
                  </a:lnTo>
                  <a:lnTo>
                    <a:pt x="1912" y="6342"/>
                  </a:lnTo>
                  <a:lnTo>
                    <a:pt x="2052" y="6295"/>
                  </a:lnTo>
                  <a:close/>
                  <a:moveTo>
                    <a:pt x="11332" y="6295"/>
                  </a:moveTo>
                  <a:lnTo>
                    <a:pt x="11472" y="6342"/>
                  </a:lnTo>
                  <a:lnTo>
                    <a:pt x="11611" y="6435"/>
                  </a:lnTo>
                  <a:lnTo>
                    <a:pt x="11705" y="6575"/>
                  </a:lnTo>
                  <a:lnTo>
                    <a:pt x="11751" y="6715"/>
                  </a:lnTo>
                  <a:lnTo>
                    <a:pt x="11705" y="6855"/>
                  </a:lnTo>
                  <a:lnTo>
                    <a:pt x="11611" y="6995"/>
                  </a:lnTo>
                  <a:lnTo>
                    <a:pt x="11472" y="7088"/>
                  </a:lnTo>
                  <a:lnTo>
                    <a:pt x="10352" y="7088"/>
                  </a:lnTo>
                  <a:lnTo>
                    <a:pt x="10213" y="6995"/>
                  </a:lnTo>
                  <a:lnTo>
                    <a:pt x="10119" y="6855"/>
                  </a:lnTo>
                  <a:lnTo>
                    <a:pt x="10119" y="6715"/>
                  </a:lnTo>
                  <a:lnTo>
                    <a:pt x="10119" y="6575"/>
                  </a:lnTo>
                  <a:lnTo>
                    <a:pt x="10213" y="6435"/>
                  </a:lnTo>
                  <a:lnTo>
                    <a:pt x="10352" y="6342"/>
                  </a:lnTo>
                  <a:lnTo>
                    <a:pt x="10492" y="6295"/>
                  </a:lnTo>
                  <a:close/>
                  <a:moveTo>
                    <a:pt x="3778" y="3357"/>
                  </a:moveTo>
                  <a:lnTo>
                    <a:pt x="3917" y="3404"/>
                  </a:lnTo>
                  <a:lnTo>
                    <a:pt x="8207" y="5129"/>
                  </a:lnTo>
                  <a:lnTo>
                    <a:pt x="8301" y="5176"/>
                  </a:lnTo>
                  <a:lnTo>
                    <a:pt x="8347" y="5269"/>
                  </a:lnTo>
                  <a:lnTo>
                    <a:pt x="10026" y="9513"/>
                  </a:lnTo>
                  <a:lnTo>
                    <a:pt x="10026" y="9606"/>
                  </a:lnTo>
                  <a:lnTo>
                    <a:pt x="10026" y="9746"/>
                  </a:lnTo>
                  <a:lnTo>
                    <a:pt x="9979" y="9839"/>
                  </a:lnTo>
                  <a:lnTo>
                    <a:pt x="9933" y="9932"/>
                  </a:lnTo>
                  <a:lnTo>
                    <a:pt x="9839" y="9979"/>
                  </a:lnTo>
                  <a:lnTo>
                    <a:pt x="9746" y="10025"/>
                  </a:lnTo>
                  <a:lnTo>
                    <a:pt x="9513" y="10025"/>
                  </a:lnTo>
                  <a:lnTo>
                    <a:pt x="5270" y="8347"/>
                  </a:lnTo>
                  <a:lnTo>
                    <a:pt x="5176" y="8300"/>
                  </a:lnTo>
                  <a:lnTo>
                    <a:pt x="5130" y="8207"/>
                  </a:lnTo>
                  <a:lnTo>
                    <a:pt x="3405" y="3917"/>
                  </a:lnTo>
                  <a:lnTo>
                    <a:pt x="3358" y="3777"/>
                  </a:lnTo>
                  <a:lnTo>
                    <a:pt x="3358" y="3684"/>
                  </a:lnTo>
                  <a:lnTo>
                    <a:pt x="3405" y="3544"/>
                  </a:lnTo>
                  <a:lnTo>
                    <a:pt x="3498" y="3497"/>
                  </a:lnTo>
                  <a:lnTo>
                    <a:pt x="3544" y="3404"/>
                  </a:lnTo>
                  <a:lnTo>
                    <a:pt x="3684" y="3357"/>
                  </a:lnTo>
                  <a:close/>
                  <a:moveTo>
                    <a:pt x="6855" y="10119"/>
                  </a:moveTo>
                  <a:lnTo>
                    <a:pt x="6995" y="10212"/>
                  </a:lnTo>
                  <a:lnTo>
                    <a:pt x="7088" y="10352"/>
                  </a:lnTo>
                  <a:lnTo>
                    <a:pt x="7088" y="10492"/>
                  </a:lnTo>
                  <a:lnTo>
                    <a:pt x="7088" y="11331"/>
                  </a:lnTo>
                  <a:lnTo>
                    <a:pt x="7088" y="11471"/>
                  </a:lnTo>
                  <a:lnTo>
                    <a:pt x="6995" y="11611"/>
                  </a:lnTo>
                  <a:lnTo>
                    <a:pt x="6855" y="11704"/>
                  </a:lnTo>
                  <a:lnTo>
                    <a:pt x="6715" y="11751"/>
                  </a:lnTo>
                  <a:lnTo>
                    <a:pt x="6529" y="11704"/>
                  </a:lnTo>
                  <a:lnTo>
                    <a:pt x="6435" y="11611"/>
                  </a:lnTo>
                  <a:lnTo>
                    <a:pt x="6342" y="11471"/>
                  </a:lnTo>
                  <a:lnTo>
                    <a:pt x="6296" y="11331"/>
                  </a:lnTo>
                  <a:lnTo>
                    <a:pt x="6296" y="10492"/>
                  </a:lnTo>
                  <a:lnTo>
                    <a:pt x="6342" y="10352"/>
                  </a:lnTo>
                  <a:lnTo>
                    <a:pt x="6435" y="10212"/>
                  </a:lnTo>
                  <a:lnTo>
                    <a:pt x="6529" y="10119"/>
                  </a:lnTo>
                  <a:close/>
                  <a:moveTo>
                    <a:pt x="6062" y="0"/>
                  </a:moveTo>
                  <a:lnTo>
                    <a:pt x="5410" y="93"/>
                  </a:lnTo>
                  <a:lnTo>
                    <a:pt x="4803" y="280"/>
                  </a:lnTo>
                  <a:lnTo>
                    <a:pt x="4197" y="466"/>
                  </a:lnTo>
                  <a:lnTo>
                    <a:pt x="3591" y="746"/>
                  </a:lnTo>
                  <a:lnTo>
                    <a:pt x="3031" y="1119"/>
                  </a:lnTo>
                  <a:lnTo>
                    <a:pt x="2472" y="1492"/>
                  </a:lnTo>
                  <a:lnTo>
                    <a:pt x="1959" y="1958"/>
                  </a:lnTo>
                  <a:lnTo>
                    <a:pt x="1493" y="2471"/>
                  </a:lnTo>
                  <a:lnTo>
                    <a:pt x="1073" y="3031"/>
                  </a:lnTo>
                  <a:lnTo>
                    <a:pt x="747" y="3591"/>
                  </a:lnTo>
                  <a:lnTo>
                    <a:pt x="467" y="4197"/>
                  </a:lnTo>
                  <a:lnTo>
                    <a:pt x="280" y="4803"/>
                  </a:lnTo>
                  <a:lnTo>
                    <a:pt x="94" y="5456"/>
                  </a:lnTo>
                  <a:lnTo>
                    <a:pt x="1" y="6109"/>
                  </a:lnTo>
                  <a:lnTo>
                    <a:pt x="1" y="6715"/>
                  </a:lnTo>
                  <a:lnTo>
                    <a:pt x="1" y="7368"/>
                  </a:lnTo>
                  <a:lnTo>
                    <a:pt x="94" y="8020"/>
                  </a:lnTo>
                  <a:lnTo>
                    <a:pt x="280" y="8627"/>
                  </a:lnTo>
                  <a:lnTo>
                    <a:pt x="467" y="9233"/>
                  </a:lnTo>
                  <a:lnTo>
                    <a:pt x="747" y="9839"/>
                  </a:lnTo>
                  <a:lnTo>
                    <a:pt x="1073" y="10399"/>
                  </a:lnTo>
                  <a:lnTo>
                    <a:pt x="1493" y="10958"/>
                  </a:lnTo>
                  <a:lnTo>
                    <a:pt x="1959" y="11424"/>
                  </a:lnTo>
                  <a:lnTo>
                    <a:pt x="2285" y="11751"/>
                  </a:lnTo>
                  <a:lnTo>
                    <a:pt x="2612" y="12031"/>
                  </a:lnTo>
                  <a:lnTo>
                    <a:pt x="3311" y="12497"/>
                  </a:lnTo>
                  <a:lnTo>
                    <a:pt x="4057" y="12870"/>
                  </a:lnTo>
                  <a:lnTo>
                    <a:pt x="4850" y="13150"/>
                  </a:lnTo>
                  <a:lnTo>
                    <a:pt x="5596" y="13336"/>
                  </a:lnTo>
                  <a:lnTo>
                    <a:pt x="6435" y="13429"/>
                  </a:lnTo>
                  <a:lnTo>
                    <a:pt x="7228" y="13383"/>
                  </a:lnTo>
                  <a:lnTo>
                    <a:pt x="7974" y="13290"/>
                  </a:lnTo>
                  <a:lnTo>
                    <a:pt x="8767" y="13056"/>
                  </a:lnTo>
                  <a:lnTo>
                    <a:pt x="9513" y="12777"/>
                  </a:lnTo>
                  <a:lnTo>
                    <a:pt x="10213" y="12404"/>
                  </a:lnTo>
                  <a:lnTo>
                    <a:pt x="10865" y="11937"/>
                  </a:lnTo>
                  <a:lnTo>
                    <a:pt x="11472" y="11378"/>
                  </a:lnTo>
                  <a:lnTo>
                    <a:pt x="12031" y="10772"/>
                  </a:lnTo>
                  <a:lnTo>
                    <a:pt x="12497" y="10072"/>
                  </a:lnTo>
                  <a:lnTo>
                    <a:pt x="12870" y="9326"/>
                  </a:lnTo>
                  <a:lnTo>
                    <a:pt x="13057" y="8860"/>
                  </a:lnTo>
                  <a:lnTo>
                    <a:pt x="13197" y="8393"/>
                  </a:lnTo>
                  <a:lnTo>
                    <a:pt x="13290" y="7880"/>
                  </a:lnTo>
                  <a:lnTo>
                    <a:pt x="13383" y="7414"/>
                  </a:lnTo>
                  <a:lnTo>
                    <a:pt x="13430" y="6948"/>
                  </a:lnTo>
                  <a:lnTo>
                    <a:pt x="13430" y="6435"/>
                  </a:lnTo>
                  <a:lnTo>
                    <a:pt x="13383" y="5969"/>
                  </a:lnTo>
                  <a:lnTo>
                    <a:pt x="13290" y="5456"/>
                  </a:lnTo>
                  <a:lnTo>
                    <a:pt x="13197" y="4989"/>
                  </a:lnTo>
                  <a:lnTo>
                    <a:pt x="13057" y="4523"/>
                  </a:lnTo>
                  <a:lnTo>
                    <a:pt x="12870" y="4057"/>
                  </a:lnTo>
                  <a:lnTo>
                    <a:pt x="12637" y="3637"/>
                  </a:lnTo>
                  <a:lnTo>
                    <a:pt x="12404" y="3171"/>
                  </a:lnTo>
                  <a:lnTo>
                    <a:pt x="12124" y="2751"/>
                  </a:lnTo>
                  <a:lnTo>
                    <a:pt x="11798" y="2332"/>
                  </a:lnTo>
                  <a:lnTo>
                    <a:pt x="11425" y="1958"/>
                  </a:lnTo>
                  <a:lnTo>
                    <a:pt x="10912" y="1492"/>
                  </a:lnTo>
                  <a:lnTo>
                    <a:pt x="10399" y="1119"/>
                  </a:lnTo>
                  <a:lnTo>
                    <a:pt x="9793" y="746"/>
                  </a:lnTo>
                  <a:lnTo>
                    <a:pt x="9233" y="466"/>
                  </a:lnTo>
                  <a:lnTo>
                    <a:pt x="8627" y="280"/>
                  </a:lnTo>
                  <a:lnTo>
                    <a:pt x="7974" y="93"/>
                  </a:lnTo>
                  <a:lnTo>
                    <a:pt x="7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7200000" y="1452750"/>
              <a:ext cx="69975" cy="69950"/>
            </a:xfrm>
            <a:custGeom>
              <a:avLst/>
              <a:gdLst/>
              <a:ahLst/>
              <a:cxnLst/>
              <a:rect l="l" t="t" r="r" b="b"/>
              <a:pathLst>
                <a:path w="2799" h="2798" extrusionOk="0">
                  <a:moveTo>
                    <a:pt x="1679" y="0"/>
                  </a:moveTo>
                  <a:lnTo>
                    <a:pt x="1" y="1679"/>
                  </a:lnTo>
                  <a:lnTo>
                    <a:pt x="2799" y="2798"/>
                  </a:lnTo>
                  <a:lnTo>
                    <a:pt x="16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7158050" y="1410775"/>
              <a:ext cx="69950" cy="69975"/>
            </a:xfrm>
            <a:custGeom>
              <a:avLst/>
              <a:gdLst/>
              <a:ahLst/>
              <a:cxnLst/>
              <a:rect l="l" t="t" r="r" b="b"/>
              <a:pathLst>
                <a:path w="2798" h="2799" extrusionOk="0">
                  <a:moveTo>
                    <a:pt x="0" y="0"/>
                  </a:moveTo>
                  <a:lnTo>
                    <a:pt x="1119" y="2798"/>
                  </a:lnTo>
                  <a:lnTo>
                    <a:pt x="2798" y="112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4"/>
          <p:cNvSpPr/>
          <p:nvPr/>
        </p:nvSpPr>
        <p:spPr>
          <a:xfrm>
            <a:off x="1945088" y="1666900"/>
            <a:ext cx="335775" cy="334600"/>
          </a:xfrm>
          <a:custGeom>
            <a:avLst/>
            <a:gdLst/>
            <a:ahLst/>
            <a:cxnLst/>
            <a:rect l="l" t="t" r="r" b="b"/>
            <a:pathLst>
              <a:path w="13431" h="13384" extrusionOk="0">
                <a:moveTo>
                  <a:pt x="6576" y="1"/>
                </a:moveTo>
                <a:lnTo>
                  <a:pt x="6436" y="94"/>
                </a:lnTo>
                <a:lnTo>
                  <a:pt x="6342" y="234"/>
                </a:lnTo>
                <a:lnTo>
                  <a:pt x="6342" y="374"/>
                </a:lnTo>
                <a:lnTo>
                  <a:pt x="6342" y="840"/>
                </a:lnTo>
                <a:lnTo>
                  <a:pt x="3405" y="840"/>
                </a:lnTo>
                <a:lnTo>
                  <a:pt x="3265" y="933"/>
                </a:lnTo>
                <a:lnTo>
                  <a:pt x="3172" y="1073"/>
                </a:lnTo>
                <a:lnTo>
                  <a:pt x="3172" y="1213"/>
                </a:lnTo>
                <a:lnTo>
                  <a:pt x="3172" y="3731"/>
                </a:lnTo>
                <a:lnTo>
                  <a:pt x="3172" y="3918"/>
                </a:lnTo>
                <a:lnTo>
                  <a:pt x="3265" y="4011"/>
                </a:lnTo>
                <a:lnTo>
                  <a:pt x="3405" y="4104"/>
                </a:lnTo>
                <a:lnTo>
                  <a:pt x="3545" y="4151"/>
                </a:lnTo>
                <a:lnTo>
                  <a:pt x="6342" y="4151"/>
                </a:lnTo>
                <a:lnTo>
                  <a:pt x="6342" y="4944"/>
                </a:lnTo>
                <a:lnTo>
                  <a:pt x="2006" y="4944"/>
                </a:lnTo>
                <a:lnTo>
                  <a:pt x="1866" y="4990"/>
                </a:lnTo>
                <a:lnTo>
                  <a:pt x="187" y="6249"/>
                </a:lnTo>
                <a:lnTo>
                  <a:pt x="94" y="6389"/>
                </a:lnTo>
                <a:lnTo>
                  <a:pt x="47" y="6576"/>
                </a:lnTo>
                <a:lnTo>
                  <a:pt x="94" y="6762"/>
                </a:lnTo>
                <a:lnTo>
                  <a:pt x="187" y="6902"/>
                </a:lnTo>
                <a:lnTo>
                  <a:pt x="1866" y="8161"/>
                </a:lnTo>
                <a:lnTo>
                  <a:pt x="2006" y="8208"/>
                </a:lnTo>
                <a:lnTo>
                  <a:pt x="2146" y="8254"/>
                </a:lnTo>
                <a:lnTo>
                  <a:pt x="6342" y="8254"/>
                </a:lnTo>
                <a:lnTo>
                  <a:pt x="6342" y="12591"/>
                </a:lnTo>
                <a:lnTo>
                  <a:pt x="5363" y="12591"/>
                </a:lnTo>
                <a:lnTo>
                  <a:pt x="5456" y="12264"/>
                </a:lnTo>
                <a:lnTo>
                  <a:pt x="5410" y="11891"/>
                </a:lnTo>
                <a:lnTo>
                  <a:pt x="5270" y="11565"/>
                </a:lnTo>
                <a:lnTo>
                  <a:pt x="5083" y="11285"/>
                </a:lnTo>
                <a:lnTo>
                  <a:pt x="5177" y="11099"/>
                </a:lnTo>
                <a:lnTo>
                  <a:pt x="5223" y="10912"/>
                </a:lnTo>
                <a:lnTo>
                  <a:pt x="5223" y="10726"/>
                </a:lnTo>
                <a:lnTo>
                  <a:pt x="5223" y="10539"/>
                </a:lnTo>
                <a:lnTo>
                  <a:pt x="5130" y="10166"/>
                </a:lnTo>
                <a:lnTo>
                  <a:pt x="4897" y="9886"/>
                </a:lnTo>
                <a:lnTo>
                  <a:pt x="4617" y="9607"/>
                </a:lnTo>
                <a:lnTo>
                  <a:pt x="4477" y="9560"/>
                </a:lnTo>
                <a:lnTo>
                  <a:pt x="4291" y="9467"/>
                </a:lnTo>
                <a:lnTo>
                  <a:pt x="4104" y="9467"/>
                </a:lnTo>
                <a:lnTo>
                  <a:pt x="3918" y="9420"/>
                </a:lnTo>
                <a:lnTo>
                  <a:pt x="3731" y="9467"/>
                </a:lnTo>
                <a:lnTo>
                  <a:pt x="3545" y="9513"/>
                </a:lnTo>
                <a:lnTo>
                  <a:pt x="3265" y="9373"/>
                </a:lnTo>
                <a:lnTo>
                  <a:pt x="2985" y="9280"/>
                </a:lnTo>
                <a:lnTo>
                  <a:pt x="2705" y="9234"/>
                </a:lnTo>
                <a:lnTo>
                  <a:pt x="2379" y="9280"/>
                </a:lnTo>
                <a:lnTo>
                  <a:pt x="2146" y="9373"/>
                </a:lnTo>
                <a:lnTo>
                  <a:pt x="1913" y="9560"/>
                </a:lnTo>
                <a:lnTo>
                  <a:pt x="1679" y="9793"/>
                </a:lnTo>
                <a:lnTo>
                  <a:pt x="1540" y="10073"/>
                </a:lnTo>
                <a:lnTo>
                  <a:pt x="1353" y="10120"/>
                </a:lnTo>
                <a:lnTo>
                  <a:pt x="1120" y="10166"/>
                </a:lnTo>
                <a:lnTo>
                  <a:pt x="933" y="10259"/>
                </a:lnTo>
                <a:lnTo>
                  <a:pt x="747" y="10353"/>
                </a:lnTo>
                <a:lnTo>
                  <a:pt x="420" y="10632"/>
                </a:lnTo>
                <a:lnTo>
                  <a:pt x="187" y="11005"/>
                </a:lnTo>
                <a:lnTo>
                  <a:pt x="47" y="11379"/>
                </a:lnTo>
                <a:lnTo>
                  <a:pt x="1" y="11798"/>
                </a:lnTo>
                <a:lnTo>
                  <a:pt x="47" y="11985"/>
                </a:lnTo>
                <a:lnTo>
                  <a:pt x="94" y="12218"/>
                </a:lnTo>
                <a:lnTo>
                  <a:pt x="187" y="12404"/>
                </a:lnTo>
                <a:lnTo>
                  <a:pt x="281" y="12638"/>
                </a:lnTo>
                <a:lnTo>
                  <a:pt x="187" y="12684"/>
                </a:lnTo>
                <a:lnTo>
                  <a:pt x="94" y="12777"/>
                </a:lnTo>
                <a:lnTo>
                  <a:pt x="47" y="12871"/>
                </a:lnTo>
                <a:lnTo>
                  <a:pt x="1" y="13011"/>
                </a:lnTo>
                <a:lnTo>
                  <a:pt x="47" y="13150"/>
                </a:lnTo>
                <a:lnTo>
                  <a:pt x="141" y="13290"/>
                </a:lnTo>
                <a:lnTo>
                  <a:pt x="281" y="13337"/>
                </a:lnTo>
                <a:lnTo>
                  <a:pt x="420" y="13384"/>
                </a:lnTo>
                <a:lnTo>
                  <a:pt x="13057" y="13384"/>
                </a:lnTo>
                <a:lnTo>
                  <a:pt x="13197" y="13337"/>
                </a:lnTo>
                <a:lnTo>
                  <a:pt x="13244" y="13337"/>
                </a:lnTo>
                <a:lnTo>
                  <a:pt x="13337" y="13197"/>
                </a:lnTo>
                <a:lnTo>
                  <a:pt x="13430" y="13057"/>
                </a:lnTo>
                <a:lnTo>
                  <a:pt x="13430" y="11145"/>
                </a:lnTo>
                <a:lnTo>
                  <a:pt x="13430" y="7042"/>
                </a:lnTo>
                <a:lnTo>
                  <a:pt x="13430" y="374"/>
                </a:lnTo>
                <a:lnTo>
                  <a:pt x="13430" y="234"/>
                </a:lnTo>
                <a:lnTo>
                  <a:pt x="13337" y="94"/>
                </a:lnTo>
                <a:lnTo>
                  <a:pt x="13197" y="1"/>
                </a:lnTo>
                <a:lnTo>
                  <a:pt x="11379" y="1"/>
                </a:lnTo>
                <a:lnTo>
                  <a:pt x="11005" y="94"/>
                </a:lnTo>
                <a:lnTo>
                  <a:pt x="10679" y="234"/>
                </a:lnTo>
                <a:lnTo>
                  <a:pt x="10353" y="467"/>
                </a:lnTo>
                <a:lnTo>
                  <a:pt x="11798" y="1540"/>
                </a:lnTo>
                <a:lnTo>
                  <a:pt x="11985" y="1726"/>
                </a:lnTo>
                <a:lnTo>
                  <a:pt x="12171" y="1959"/>
                </a:lnTo>
                <a:lnTo>
                  <a:pt x="12218" y="2192"/>
                </a:lnTo>
                <a:lnTo>
                  <a:pt x="12264" y="2472"/>
                </a:lnTo>
                <a:lnTo>
                  <a:pt x="12218" y="2752"/>
                </a:lnTo>
                <a:lnTo>
                  <a:pt x="12171" y="2985"/>
                </a:lnTo>
                <a:lnTo>
                  <a:pt x="11985" y="3218"/>
                </a:lnTo>
                <a:lnTo>
                  <a:pt x="11798" y="3405"/>
                </a:lnTo>
                <a:lnTo>
                  <a:pt x="10119" y="4664"/>
                </a:lnTo>
                <a:lnTo>
                  <a:pt x="9933" y="4804"/>
                </a:lnTo>
                <a:lnTo>
                  <a:pt x="9793" y="4850"/>
                </a:lnTo>
                <a:lnTo>
                  <a:pt x="9607" y="4897"/>
                </a:lnTo>
                <a:lnTo>
                  <a:pt x="9420" y="4944"/>
                </a:lnTo>
                <a:lnTo>
                  <a:pt x="9327" y="4944"/>
                </a:lnTo>
                <a:lnTo>
                  <a:pt x="9234" y="4990"/>
                </a:lnTo>
                <a:lnTo>
                  <a:pt x="9187" y="5083"/>
                </a:lnTo>
                <a:lnTo>
                  <a:pt x="9187" y="5177"/>
                </a:lnTo>
                <a:lnTo>
                  <a:pt x="9187" y="6576"/>
                </a:lnTo>
                <a:lnTo>
                  <a:pt x="9560" y="6762"/>
                </a:lnTo>
                <a:lnTo>
                  <a:pt x="9980" y="6855"/>
                </a:lnTo>
                <a:lnTo>
                  <a:pt x="10119" y="7182"/>
                </a:lnTo>
                <a:lnTo>
                  <a:pt x="10259" y="7462"/>
                </a:lnTo>
                <a:lnTo>
                  <a:pt x="10399" y="7741"/>
                </a:lnTo>
                <a:lnTo>
                  <a:pt x="10632" y="7975"/>
                </a:lnTo>
                <a:lnTo>
                  <a:pt x="10866" y="8208"/>
                </a:lnTo>
                <a:lnTo>
                  <a:pt x="11145" y="8394"/>
                </a:lnTo>
                <a:lnTo>
                  <a:pt x="11425" y="8534"/>
                </a:lnTo>
                <a:lnTo>
                  <a:pt x="11752" y="8674"/>
                </a:lnTo>
                <a:lnTo>
                  <a:pt x="11891" y="8767"/>
                </a:lnTo>
                <a:lnTo>
                  <a:pt x="11752" y="9746"/>
                </a:lnTo>
                <a:lnTo>
                  <a:pt x="11612" y="10539"/>
                </a:lnTo>
                <a:lnTo>
                  <a:pt x="11425" y="11192"/>
                </a:lnTo>
                <a:lnTo>
                  <a:pt x="11239" y="11705"/>
                </a:lnTo>
                <a:lnTo>
                  <a:pt x="11052" y="12078"/>
                </a:lnTo>
                <a:lnTo>
                  <a:pt x="10866" y="12311"/>
                </a:lnTo>
                <a:lnTo>
                  <a:pt x="10726" y="12498"/>
                </a:lnTo>
                <a:lnTo>
                  <a:pt x="10632" y="12591"/>
                </a:lnTo>
                <a:lnTo>
                  <a:pt x="7135" y="12591"/>
                </a:lnTo>
                <a:lnTo>
                  <a:pt x="7135" y="8254"/>
                </a:lnTo>
                <a:lnTo>
                  <a:pt x="8021" y="8254"/>
                </a:lnTo>
                <a:lnTo>
                  <a:pt x="8161" y="8208"/>
                </a:lnTo>
                <a:lnTo>
                  <a:pt x="8301" y="8114"/>
                </a:lnTo>
                <a:lnTo>
                  <a:pt x="8394" y="7975"/>
                </a:lnTo>
                <a:lnTo>
                  <a:pt x="8394" y="7835"/>
                </a:lnTo>
                <a:lnTo>
                  <a:pt x="8394" y="5317"/>
                </a:lnTo>
                <a:lnTo>
                  <a:pt x="8394" y="5177"/>
                </a:lnTo>
                <a:lnTo>
                  <a:pt x="8301" y="5037"/>
                </a:lnTo>
                <a:lnTo>
                  <a:pt x="8161" y="4944"/>
                </a:lnTo>
                <a:lnTo>
                  <a:pt x="7135" y="4944"/>
                </a:lnTo>
                <a:lnTo>
                  <a:pt x="7135" y="4151"/>
                </a:lnTo>
                <a:lnTo>
                  <a:pt x="9420" y="4151"/>
                </a:lnTo>
                <a:lnTo>
                  <a:pt x="9560" y="4104"/>
                </a:lnTo>
                <a:lnTo>
                  <a:pt x="9653" y="4058"/>
                </a:lnTo>
                <a:lnTo>
                  <a:pt x="11332" y="2799"/>
                </a:lnTo>
                <a:lnTo>
                  <a:pt x="11472" y="2659"/>
                </a:lnTo>
                <a:lnTo>
                  <a:pt x="11518" y="2472"/>
                </a:lnTo>
                <a:lnTo>
                  <a:pt x="11472" y="2286"/>
                </a:lnTo>
                <a:lnTo>
                  <a:pt x="11332" y="2146"/>
                </a:lnTo>
                <a:lnTo>
                  <a:pt x="9653" y="887"/>
                </a:lnTo>
                <a:lnTo>
                  <a:pt x="9560" y="840"/>
                </a:lnTo>
                <a:lnTo>
                  <a:pt x="7135" y="840"/>
                </a:lnTo>
                <a:lnTo>
                  <a:pt x="7135" y="374"/>
                </a:lnTo>
                <a:lnTo>
                  <a:pt x="7089" y="234"/>
                </a:lnTo>
                <a:lnTo>
                  <a:pt x="6995" y="94"/>
                </a:lnTo>
                <a:lnTo>
                  <a:pt x="6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p:nvPr/>
        </p:nvSpPr>
        <p:spPr>
          <a:xfrm rot="9330002" flipH="1">
            <a:off x="1489758" y="9281"/>
            <a:ext cx="2548679" cy="3942997"/>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386" name="Google Shape;386;p37"/>
          <p:cNvSpPr txBox="1">
            <a:spLocks noGrp="1"/>
          </p:cNvSpPr>
          <p:nvPr>
            <p:ph type="title"/>
          </p:nvPr>
        </p:nvSpPr>
        <p:spPr>
          <a:xfrm>
            <a:off x="5154150" y="1707738"/>
            <a:ext cx="3249300" cy="109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Places </a:t>
            </a:r>
            <a:endParaRPr dirty="0"/>
          </a:p>
        </p:txBody>
      </p:sp>
      <p:sp>
        <p:nvSpPr>
          <p:cNvPr id="387" name="Google Shape;387;p37"/>
          <p:cNvSpPr txBox="1">
            <a:spLocks noGrp="1"/>
          </p:cNvSpPr>
          <p:nvPr>
            <p:ph type="subTitle" idx="1"/>
          </p:nvPr>
        </p:nvSpPr>
        <p:spPr>
          <a:xfrm>
            <a:off x="4887764" y="2795563"/>
            <a:ext cx="3789168"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Experience the breathtaking scenaries, historical buildings and much more.</a:t>
            </a:r>
            <a:endParaRPr dirty="0"/>
          </a:p>
        </p:txBody>
      </p:sp>
      <p:pic>
        <p:nvPicPr>
          <p:cNvPr id="9" name="Picture Placeholder 8">
            <a:extLst>
              <a:ext uri="{FF2B5EF4-FFF2-40B4-BE49-F238E27FC236}">
                <a16:creationId xmlns:a16="http://schemas.microsoft.com/office/drawing/2014/main" id="{64A52D22-7E90-F73A-36B0-438AB778C5D1}"/>
              </a:ext>
            </a:extLst>
          </p:cNvPr>
          <p:cNvPicPr>
            <a:picLocks noGrp="1" noChangeAspect="1"/>
          </p:cNvPicPr>
          <p:nvPr>
            <p:ph type="pic" idx="2"/>
          </p:nvPr>
        </p:nvPicPr>
        <p:blipFill rotWithShape="1">
          <a:blip r:embed="rId3"/>
          <a:srcRect l="25916" t="4" r="26013" b="4376"/>
          <a:stretch/>
        </p:blipFill>
        <p:spPr>
          <a:xfrm rot="-207969" flipH="1">
            <a:off x="815909" y="669121"/>
            <a:ext cx="2744020" cy="3638873"/>
          </a:xfrm>
        </p:spPr>
      </p:pic>
      <p:pic>
        <p:nvPicPr>
          <p:cNvPr id="13" name="Picture Placeholder 12">
            <a:extLst>
              <a:ext uri="{FF2B5EF4-FFF2-40B4-BE49-F238E27FC236}">
                <a16:creationId xmlns:a16="http://schemas.microsoft.com/office/drawing/2014/main" id="{D9A5F66B-A35D-2A73-7BF7-446E267D50BB}"/>
              </a:ext>
            </a:extLst>
          </p:cNvPr>
          <p:cNvPicPr>
            <a:picLocks noGrp="1" noChangeAspect="1"/>
          </p:cNvPicPr>
          <p:nvPr>
            <p:ph type="pic" idx="3"/>
          </p:nvPr>
        </p:nvPicPr>
        <p:blipFill>
          <a:blip r:embed="rId4"/>
          <a:srcRect l="16782" r="16782"/>
          <a:stretch>
            <a:fillRect/>
          </a:stretch>
        </p:blipFill>
        <p:spPr/>
      </p:pic>
      <p:pic>
        <p:nvPicPr>
          <p:cNvPr id="391" name="Google Shape;391;p37"/>
          <p:cNvPicPr preferRelativeResize="0"/>
          <p:nvPr/>
        </p:nvPicPr>
        <p:blipFill rotWithShape="1">
          <a:blip r:embed="rId5">
            <a:alphaModFix/>
          </a:blip>
          <a:srcRect/>
          <a:stretch/>
        </p:blipFill>
        <p:spPr>
          <a:xfrm rot="3940708">
            <a:off x="1565725" y="532827"/>
            <a:ext cx="806543" cy="409500"/>
          </a:xfrm>
          <a:prstGeom prst="rect">
            <a:avLst/>
          </a:prstGeom>
          <a:noFill/>
          <a:ln>
            <a:noFill/>
          </a:ln>
        </p:spPr>
      </p:pic>
      <p:pic>
        <p:nvPicPr>
          <p:cNvPr id="390" name="Google Shape;390;p37"/>
          <p:cNvPicPr preferRelativeResize="0"/>
          <p:nvPr/>
        </p:nvPicPr>
        <p:blipFill rotWithShape="1">
          <a:blip r:embed="rId5">
            <a:alphaModFix/>
          </a:blip>
          <a:srcRect/>
          <a:stretch/>
        </p:blipFill>
        <p:spPr>
          <a:xfrm>
            <a:off x="3415800" y="4403752"/>
            <a:ext cx="806543" cy="409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E16DBA1-6130-B4F9-3BA3-A6AAD69F80DF}"/>
              </a:ext>
            </a:extLst>
          </p:cNvPr>
          <p:cNvPicPr>
            <a:picLocks noGrp="1" noChangeAspect="1"/>
          </p:cNvPicPr>
          <p:nvPr>
            <p:ph type="pic" idx="2"/>
          </p:nvPr>
        </p:nvPicPr>
        <p:blipFill>
          <a:blip r:embed="rId3">
            <a:alphaModFix amt="78000"/>
            <a:extLst>
              <a:ext uri="{BEBA8EAE-BF5A-486C-A8C5-ECC9F3942E4B}">
                <a14:imgProps xmlns:a14="http://schemas.microsoft.com/office/drawing/2010/main">
                  <a14:imgLayer r:embed="rId4">
                    <a14:imgEffect>
                      <a14:colorTemperature colorTemp="5789"/>
                    </a14:imgEffect>
                    <a14:imgEffect>
                      <a14:saturation sat="109000"/>
                    </a14:imgEffect>
                    <a14:imgEffect>
                      <a14:brightnessContrast bright="-4000" contrast="-3000"/>
                    </a14:imgEffect>
                  </a14:imgLayer>
                </a14:imgProps>
              </a:ext>
            </a:extLst>
          </a:blip>
          <a:srcRect l="6841" r="6841"/>
          <a:stretch>
            <a:fillRect/>
          </a:stretch>
        </p:blipFill>
        <p:spPr/>
      </p:pic>
      <p:sp>
        <p:nvSpPr>
          <p:cNvPr id="397" name="Google Shape;397;p38"/>
          <p:cNvSpPr txBox="1">
            <a:spLocks noGrp="1"/>
          </p:cNvSpPr>
          <p:nvPr>
            <p:ph type="title"/>
          </p:nvPr>
        </p:nvSpPr>
        <p:spPr>
          <a:xfrm>
            <a:off x="5662550" y="570049"/>
            <a:ext cx="3481450" cy="108226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t>We strive to bring out all the hidden gems to the world</a:t>
            </a:r>
            <a:endParaRPr sz="2100" dirty="0"/>
          </a:p>
        </p:txBody>
      </p:sp>
      <p:sp>
        <p:nvSpPr>
          <p:cNvPr id="398" name="Google Shape;398;p38"/>
          <p:cNvSpPr/>
          <p:nvPr/>
        </p:nvSpPr>
        <p:spPr>
          <a:xfrm rot="10800000">
            <a:off x="-243700" y="5"/>
            <a:ext cx="2185150" cy="1608100"/>
          </a:xfrm>
          <a:custGeom>
            <a:avLst/>
            <a:gdLst/>
            <a:ahLst/>
            <a:cxnLst/>
            <a:rect l="l" t="t" r="r" b="b"/>
            <a:pathLst>
              <a:path w="87406" h="64324" extrusionOk="0">
                <a:moveTo>
                  <a:pt x="87406" y="0"/>
                </a:moveTo>
                <a:cubicBezTo>
                  <a:pt x="87406" y="5170"/>
                  <a:pt x="86164" y="11394"/>
                  <a:pt x="82083" y="14568"/>
                </a:cubicBezTo>
                <a:cubicBezTo>
                  <a:pt x="75818" y="19441"/>
                  <a:pt x="66685" y="20160"/>
                  <a:pt x="61072" y="25773"/>
                </a:cubicBezTo>
                <a:cubicBezTo>
                  <a:pt x="52181" y="34664"/>
                  <a:pt x="53760" y="51953"/>
                  <a:pt x="43423" y="59111"/>
                </a:cubicBezTo>
                <a:cubicBezTo>
                  <a:pt x="31468" y="67390"/>
                  <a:pt x="14542" y="63313"/>
                  <a:pt x="0" y="63313"/>
                </a:cubicBezTo>
              </a:path>
            </a:pathLst>
          </a:custGeom>
          <a:noFill/>
          <a:ln w="19050" cap="flat" cmpd="sng">
            <a:solidFill>
              <a:schemeClr val="dk2"/>
            </a:solidFill>
            <a:prstDash val="dash"/>
            <a:round/>
            <a:headEnd type="none" w="med" len="med"/>
            <a:tailEnd type="none" w="med" len="med"/>
          </a:ln>
        </p:spPr>
      </p:sp>
      <p:pic>
        <p:nvPicPr>
          <p:cNvPr id="399" name="Google Shape;399;p38"/>
          <p:cNvPicPr preferRelativeResize="0"/>
          <p:nvPr/>
        </p:nvPicPr>
        <p:blipFill rotWithShape="1">
          <a:blip r:embed="rId5">
            <a:alphaModFix/>
          </a:blip>
          <a:srcRect/>
          <a:stretch/>
        </p:blipFill>
        <p:spPr>
          <a:xfrm rot="1997928">
            <a:off x="5377475" y="1101302"/>
            <a:ext cx="806543" cy="409500"/>
          </a:xfrm>
          <a:prstGeom prst="rect">
            <a:avLst/>
          </a:prstGeom>
          <a:noFill/>
          <a:ln>
            <a:noFill/>
          </a:ln>
        </p:spPr>
      </p:pic>
      <p:sp>
        <p:nvSpPr>
          <p:cNvPr id="400" name="Google Shape;400;p38"/>
          <p:cNvSpPr/>
          <p:nvPr/>
        </p:nvSpPr>
        <p:spPr>
          <a:xfrm rot="-5630243" flipH="1">
            <a:off x="-233478" y="3469899"/>
            <a:ext cx="1560527" cy="351844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
        <p:nvSpPr>
          <p:cNvPr id="401" name="Google Shape;401;p38"/>
          <p:cNvSpPr/>
          <p:nvPr/>
        </p:nvSpPr>
        <p:spPr>
          <a:xfrm rot="5248854">
            <a:off x="7946588" y="-964102"/>
            <a:ext cx="1302850" cy="2015606"/>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7E395029-BE81-05A2-AF9F-D7B995ABA98D}"/>
            </a:ext>
          </a:extLst>
        </p:cNvPr>
        <p:cNvGrpSpPr/>
        <p:nvPr/>
      </p:nvGrpSpPr>
      <p:grpSpPr>
        <a:xfrm>
          <a:off x="0" y="0"/>
          <a:ext cx="0" cy="0"/>
          <a:chOff x="0" y="0"/>
          <a:chExt cx="0" cy="0"/>
        </a:xfrm>
      </p:grpSpPr>
      <p:sp>
        <p:nvSpPr>
          <p:cNvPr id="385" name="Google Shape;385;p37">
            <a:extLst>
              <a:ext uri="{FF2B5EF4-FFF2-40B4-BE49-F238E27FC236}">
                <a16:creationId xmlns:a16="http://schemas.microsoft.com/office/drawing/2014/main" id="{91978C38-71F4-C932-4F5A-397B40E088FD}"/>
              </a:ext>
            </a:extLst>
          </p:cNvPr>
          <p:cNvSpPr/>
          <p:nvPr/>
        </p:nvSpPr>
        <p:spPr>
          <a:xfrm rot="9330002" flipH="1">
            <a:off x="1489758" y="9281"/>
            <a:ext cx="2548679" cy="3942997"/>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pic>
        <p:nvPicPr>
          <p:cNvPr id="10" name="Picture Placeholder 9">
            <a:extLst>
              <a:ext uri="{FF2B5EF4-FFF2-40B4-BE49-F238E27FC236}">
                <a16:creationId xmlns:a16="http://schemas.microsoft.com/office/drawing/2014/main" id="{0367E405-27AF-ABB2-2ACA-CCFE2CC7B43C}"/>
              </a:ext>
            </a:extLst>
          </p:cNvPr>
          <p:cNvPicPr>
            <a:picLocks noGrp="1" noChangeAspect="1"/>
          </p:cNvPicPr>
          <p:nvPr>
            <p:ph type="pic" idx="2"/>
          </p:nvPr>
        </p:nvPicPr>
        <p:blipFill>
          <a:blip r:embed="rId3"/>
          <a:srcRect l="13949" r="13949"/>
          <a:stretch>
            <a:fillRect/>
          </a:stretch>
        </p:blipFill>
        <p:spPr/>
      </p:pic>
      <p:sp>
        <p:nvSpPr>
          <p:cNvPr id="386" name="Google Shape;386;p37">
            <a:extLst>
              <a:ext uri="{FF2B5EF4-FFF2-40B4-BE49-F238E27FC236}">
                <a16:creationId xmlns:a16="http://schemas.microsoft.com/office/drawing/2014/main" id="{5E748532-0AA9-A240-F077-F478F169DCD1}"/>
              </a:ext>
            </a:extLst>
          </p:cNvPr>
          <p:cNvSpPr txBox="1">
            <a:spLocks noGrp="1"/>
          </p:cNvSpPr>
          <p:nvPr>
            <p:ph type="title"/>
          </p:nvPr>
        </p:nvSpPr>
        <p:spPr>
          <a:xfrm>
            <a:off x="5154150" y="1707738"/>
            <a:ext cx="3249300" cy="109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Food </a:t>
            </a:r>
            <a:endParaRPr dirty="0"/>
          </a:p>
        </p:txBody>
      </p:sp>
      <p:sp>
        <p:nvSpPr>
          <p:cNvPr id="387" name="Google Shape;387;p37">
            <a:extLst>
              <a:ext uri="{FF2B5EF4-FFF2-40B4-BE49-F238E27FC236}">
                <a16:creationId xmlns:a16="http://schemas.microsoft.com/office/drawing/2014/main" id="{1A2590BF-EF6C-2C0A-6A8E-6FE2E9CF11E2}"/>
              </a:ext>
            </a:extLst>
          </p:cNvPr>
          <p:cNvSpPr txBox="1">
            <a:spLocks noGrp="1"/>
          </p:cNvSpPr>
          <p:nvPr>
            <p:ph type="subTitle" idx="1"/>
          </p:nvPr>
        </p:nvSpPr>
        <p:spPr>
          <a:xfrm>
            <a:off x="4887764" y="2795563"/>
            <a:ext cx="3789168"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Experience the rich delicacies of Bengal</a:t>
            </a:r>
            <a:endParaRPr dirty="0"/>
          </a:p>
        </p:txBody>
      </p:sp>
      <p:pic>
        <p:nvPicPr>
          <p:cNvPr id="391" name="Google Shape;391;p37">
            <a:extLst>
              <a:ext uri="{FF2B5EF4-FFF2-40B4-BE49-F238E27FC236}">
                <a16:creationId xmlns:a16="http://schemas.microsoft.com/office/drawing/2014/main" id="{D4E45155-103B-3EAD-29BC-F6CA3CD28455}"/>
              </a:ext>
            </a:extLst>
          </p:cNvPr>
          <p:cNvPicPr preferRelativeResize="0"/>
          <p:nvPr/>
        </p:nvPicPr>
        <p:blipFill rotWithShape="1">
          <a:blip r:embed="rId4">
            <a:alphaModFix/>
          </a:blip>
          <a:srcRect/>
          <a:stretch/>
        </p:blipFill>
        <p:spPr>
          <a:xfrm rot="3940708">
            <a:off x="1565725" y="532827"/>
            <a:ext cx="806543" cy="409500"/>
          </a:xfrm>
          <a:prstGeom prst="rect">
            <a:avLst/>
          </a:prstGeom>
          <a:noFill/>
          <a:ln>
            <a:noFill/>
          </a:ln>
        </p:spPr>
      </p:pic>
      <p:pic>
        <p:nvPicPr>
          <p:cNvPr id="5" name="Picture Placeholder 4">
            <a:extLst>
              <a:ext uri="{FF2B5EF4-FFF2-40B4-BE49-F238E27FC236}">
                <a16:creationId xmlns:a16="http://schemas.microsoft.com/office/drawing/2014/main" id="{BBA41904-32E1-AA44-2572-7725D5FCC0FA}"/>
              </a:ext>
            </a:extLst>
          </p:cNvPr>
          <p:cNvPicPr>
            <a:picLocks noGrp="1" noChangeAspect="1"/>
          </p:cNvPicPr>
          <p:nvPr>
            <p:ph type="pic" idx="3"/>
          </p:nvPr>
        </p:nvPicPr>
        <p:blipFill>
          <a:blip r:embed="rId5"/>
          <a:srcRect l="16854" r="16854"/>
          <a:stretch>
            <a:fillRect/>
          </a:stretch>
        </p:blipFill>
        <p:spPr/>
      </p:pic>
      <p:pic>
        <p:nvPicPr>
          <p:cNvPr id="390" name="Google Shape;390;p37">
            <a:extLst>
              <a:ext uri="{FF2B5EF4-FFF2-40B4-BE49-F238E27FC236}">
                <a16:creationId xmlns:a16="http://schemas.microsoft.com/office/drawing/2014/main" id="{076AD79A-D4C6-D1AA-F589-03DC19FE50EE}"/>
              </a:ext>
            </a:extLst>
          </p:cNvPr>
          <p:cNvPicPr preferRelativeResize="0"/>
          <p:nvPr/>
        </p:nvPicPr>
        <p:blipFill rotWithShape="1">
          <a:blip r:embed="rId4">
            <a:alphaModFix/>
          </a:blip>
          <a:srcRect/>
          <a:stretch/>
        </p:blipFill>
        <p:spPr>
          <a:xfrm>
            <a:off x="3415800" y="4403752"/>
            <a:ext cx="806543" cy="409500"/>
          </a:xfrm>
          <a:prstGeom prst="rect">
            <a:avLst/>
          </a:prstGeom>
          <a:noFill/>
          <a:ln>
            <a:noFill/>
          </a:ln>
        </p:spPr>
      </p:pic>
    </p:spTree>
    <p:extLst>
      <p:ext uri="{BB962C8B-B14F-4D97-AF65-F5344CB8AC3E}">
        <p14:creationId xmlns:p14="http://schemas.microsoft.com/office/powerpoint/2010/main" val="400984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65873CEC-3BAD-12FD-3FA9-44A678D8784E}"/>
            </a:ext>
          </a:extLst>
        </p:cNvPr>
        <p:cNvGrpSpPr/>
        <p:nvPr/>
      </p:nvGrpSpPr>
      <p:grpSpPr>
        <a:xfrm>
          <a:off x="0" y="0"/>
          <a:ext cx="0" cy="0"/>
          <a:chOff x="0" y="0"/>
          <a:chExt cx="0" cy="0"/>
        </a:xfrm>
      </p:grpSpPr>
      <p:sp>
        <p:nvSpPr>
          <p:cNvPr id="385" name="Google Shape;385;p37">
            <a:extLst>
              <a:ext uri="{FF2B5EF4-FFF2-40B4-BE49-F238E27FC236}">
                <a16:creationId xmlns:a16="http://schemas.microsoft.com/office/drawing/2014/main" id="{FB1AA487-FEC6-B509-357A-E88C45FA4DB1}"/>
              </a:ext>
            </a:extLst>
          </p:cNvPr>
          <p:cNvSpPr/>
          <p:nvPr/>
        </p:nvSpPr>
        <p:spPr>
          <a:xfrm rot="9330002" flipH="1">
            <a:off x="1489758" y="9281"/>
            <a:ext cx="2548679" cy="3942997"/>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endParaRPr/>
          </a:p>
        </p:txBody>
      </p:sp>
      <p:pic>
        <p:nvPicPr>
          <p:cNvPr id="10" name="Picture Placeholder 9">
            <a:extLst>
              <a:ext uri="{FF2B5EF4-FFF2-40B4-BE49-F238E27FC236}">
                <a16:creationId xmlns:a16="http://schemas.microsoft.com/office/drawing/2014/main" id="{15922E99-8B1E-3017-3920-4D8BEE08FE74}"/>
              </a:ext>
            </a:extLst>
          </p:cNvPr>
          <p:cNvPicPr>
            <a:picLocks noGrp="1" noChangeAspect="1"/>
          </p:cNvPicPr>
          <p:nvPr>
            <p:ph type="pic" idx="2"/>
          </p:nvPr>
        </p:nvPicPr>
        <p:blipFill>
          <a:blip r:embed="rId3"/>
          <a:srcRect t="3746" b="3746"/>
          <a:stretch>
            <a:fillRect/>
          </a:stretch>
        </p:blipFill>
        <p:spPr/>
      </p:pic>
      <p:sp>
        <p:nvSpPr>
          <p:cNvPr id="386" name="Google Shape;386;p37">
            <a:extLst>
              <a:ext uri="{FF2B5EF4-FFF2-40B4-BE49-F238E27FC236}">
                <a16:creationId xmlns:a16="http://schemas.microsoft.com/office/drawing/2014/main" id="{28FFB591-0F50-7ED1-935F-15528439C66D}"/>
              </a:ext>
            </a:extLst>
          </p:cNvPr>
          <p:cNvSpPr txBox="1">
            <a:spLocks noGrp="1"/>
          </p:cNvSpPr>
          <p:nvPr>
            <p:ph type="title"/>
          </p:nvPr>
        </p:nvSpPr>
        <p:spPr>
          <a:xfrm>
            <a:off x="5154150" y="1707738"/>
            <a:ext cx="3249300" cy="109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Arts </a:t>
            </a:r>
            <a:endParaRPr dirty="0"/>
          </a:p>
        </p:txBody>
      </p:sp>
      <p:sp>
        <p:nvSpPr>
          <p:cNvPr id="387" name="Google Shape;387;p37">
            <a:extLst>
              <a:ext uri="{FF2B5EF4-FFF2-40B4-BE49-F238E27FC236}">
                <a16:creationId xmlns:a16="http://schemas.microsoft.com/office/drawing/2014/main" id="{AAE8DBAC-8A4D-35CC-8C21-DB63DA1BD4A8}"/>
              </a:ext>
            </a:extLst>
          </p:cNvPr>
          <p:cNvSpPr txBox="1">
            <a:spLocks noGrp="1"/>
          </p:cNvSpPr>
          <p:nvPr>
            <p:ph type="subTitle" idx="1"/>
          </p:nvPr>
        </p:nvSpPr>
        <p:spPr>
          <a:xfrm>
            <a:off x="4887764" y="2795563"/>
            <a:ext cx="3789168"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Experience the creations of the local talents.</a:t>
            </a:r>
            <a:endParaRPr dirty="0"/>
          </a:p>
        </p:txBody>
      </p:sp>
      <p:pic>
        <p:nvPicPr>
          <p:cNvPr id="391" name="Google Shape;391;p37">
            <a:extLst>
              <a:ext uri="{FF2B5EF4-FFF2-40B4-BE49-F238E27FC236}">
                <a16:creationId xmlns:a16="http://schemas.microsoft.com/office/drawing/2014/main" id="{960D4859-D75B-F714-FF9A-D4CA40AD53C2}"/>
              </a:ext>
            </a:extLst>
          </p:cNvPr>
          <p:cNvPicPr preferRelativeResize="0"/>
          <p:nvPr/>
        </p:nvPicPr>
        <p:blipFill rotWithShape="1">
          <a:blip r:embed="rId4">
            <a:alphaModFix/>
          </a:blip>
          <a:srcRect/>
          <a:stretch/>
        </p:blipFill>
        <p:spPr>
          <a:xfrm rot="3940708">
            <a:off x="1565725" y="532827"/>
            <a:ext cx="806543" cy="409500"/>
          </a:xfrm>
          <a:prstGeom prst="rect">
            <a:avLst/>
          </a:prstGeom>
          <a:noFill/>
          <a:ln>
            <a:noFill/>
          </a:ln>
        </p:spPr>
      </p:pic>
      <p:pic>
        <p:nvPicPr>
          <p:cNvPr id="5" name="Picture Placeholder 4">
            <a:extLst>
              <a:ext uri="{FF2B5EF4-FFF2-40B4-BE49-F238E27FC236}">
                <a16:creationId xmlns:a16="http://schemas.microsoft.com/office/drawing/2014/main" id="{990453FE-FB73-7580-442B-27A05A574DA7}"/>
              </a:ext>
            </a:extLst>
          </p:cNvPr>
          <p:cNvPicPr>
            <a:picLocks noGrp="1" noChangeAspect="1"/>
          </p:cNvPicPr>
          <p:nvPr>
            <p:ph type="pic" idx="3"/>
          </p:nvPr>
        </p:nvPicPr>
        <p:blipFill>
          <a:blip r:embed="rId5"/>
          <a:srcRect l="16812" r="16812"/>
          <a:stretch>
            <a:fillRect/>
          </a:stretch>
        </p:blipFill>
        <p:spPr/>
      </p:pic>
      <p:pic>
        <p:nvPicPr>
          <p:cNvPr id="390" name="Google Shape;390;p37">
            <a:extLst>
              <a:ext uri="{FF2B5EF4-FFF2-40B4-BE49-F238E27FC236}">
                <a16:creationId xmlns:a16="http://schemas.microsoft.com/office/drawing/2014/main" id="{E75D39E5-F62D-CD02-82BC-057E286DF4E1}"/>
              </a:ext>
            </a:extLst>
          </p:cNvPr>
          <p:cNvPicPr preferRelativeResize="0"/>
          <p:nvPr/>
        </p:nvPicPr>
        <p:blipFill rotWithShape="1">
          <a:blip r:embed="rId4">
            <a:alphaModFix/>
          </a:blip>
          <a:srcRect/>
          <a:stretch/>
        </p:blipFill>
        <p:spPr>
          <a:xfrm>
            <a:off x="3415800" y="4403752"/>
            <a:ext cx="806543" cy="409500"/>
          </a:xfrm>
          <a:prstGeom prst="rect">
            <a:avLst/>
          </a:prstGeom>
          <a:noFill/>
          <a:ln>
            <a:noFill/>
          </a:ln>
        </p:spPr>
      </p:pic>
    </p:spTree>
    <p:extLst>
      <p:ext uri="{BB962C8B-B14F-4D97-AF65-F5344CB8AC3E}">
        <p14:creationId xmlns:p14="http://schemas.microsoft.com/office/powerpoint/2010/main" val="3818627437"/>
      </p:ext>
    </p:extLst>
  </p:cSld>
  <p:clrMapOvr>
    <a:masterClrMapping/>
  </p:clrMapOvr>
</p:sld>
</file>

<file path=ppt/theme/theme1.xml><?xml version="1.0" encoding="utf-8"?>
<a:theme xmlns:a="http://schemas.openxmlformats.org/drawingml/2006/main" name="Tourist Attractions Social Media Strategy by Slidesgo">
  <a:themeElements>
    <a:clrScheme name="Simple Light">
      <a:dk1>
        <a:srgbClr val="AE5618"/>
      </a:dk1>
      <a:lt1>
        <a:srgbClr val="5E392B"/>
      </a:lt1>
      <a:dk2>
        <a:srgbClr val="422D25"/>
      </a:dk2>
      <a:lt2>
        <a:srgbClr val="F0E8D9"/>
      </a:lt2>
      <a:accent1>
        <a:srgbClr val="E1D0B1"/>
      </a:accent1>
      <a:accent2>
        <a:srgbClr val="ABD5B8"/>
      </a:accent2>
      <a:accent3>
        <a:srgbClr val="FFFFFF"/>
      </a:accent3>
      <a:accent4>
        <a:srgbClr val="FFFFFF"/>
      </a:accent4>
      <a:accent5>
        <a:srgbClr val="FFFFFF"/>
      </a:accent5>
      <a:accent6>
        <a:srgbClr val="FFFFFF"/>
      </a:accent6>
      <a:hlink>
        <a:srgbClr val="422D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291</Words>
  <Application>Microsoft Office PowerPoint</Application>
  <PresentationFormat>On-screen Show (16:9)</PresentationFormat>
  <Paragraphs>48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Hind Madurai</vt:lpstr>
      <vt:lpstr>Gowun Dodum</vt:lpstr>
      <vt:lpstr>Raleway</vt:lpstr>
      <vt:lpstr>Bahnschrift Light Condensed</vt:lpstr>
      <vt:lpstr>Arial Narrow</vt:lpstr>
      <vt:lpstr>Tourist Attractions Social Media Strategy by Slidesgo</vt:lpstr>
      <vt:lpstr>Cultural Canvas     Explore the hidden gems of West Bengal</vt:lpstr>
      <vt:lpstr>Table of contents</vt:lpstr>
      <vt:lpstr>Goals and objectives</vt:lpstr>
      <vt:lpstr>Goals and objectives</vt:lpstr>
      <vt:lpstr>Some of the goals fulfilled</vt:lpstr>
      <vt:lpstr>Places </vt:lpstr>
      <vt:lpstr>We strive to bring out all the hidden gems to the world</vt:lpstr>
      <vt:lpstr>Food </vt:lpstr>
      <vt:lpstr>Arts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Cultural Canvas     Explore the hidden gems of West Bengal</dc:title>
  <dc:creator>Harsh Prasad</dc:creator>
  <cp:lastModifiedBy>Harsh Prasad</cp:lastModifiedBy>
  <cp:revision>1</cp:revision>
  <dcterms:modified xsi:type="dcterms:W3CDTF">2024-03-03T06:29:46Z</dcterms:modified>
</cp:coreProperties>
</file>